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1" r:id="rId1"/>
    <p:sldMasterId id="2147483664" r:id="rId2"/>
  </p:sldMasterIdLst>
  <p:notesMasterIdLst>
    <p:notesMasterId r:id="rId8"/>
  </p:notesMasterIdLst>
  <p:sldIdLst>
    <p:sldId id="301" r:id="rId3"/>
    <p:sldId id="302" r:id="rId4"/>
    <p:sldId id="323" r:id="rId5"/>
    <p:sldId id="324" r:id="rId6"/>
    <p:sldId id="326" r:id="rId7"/>
  </p:sldIdLst>
  <p:sldSz cx="12192000" cy="6858000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ченко Екатерина Николаевна" initials="МЕН" lastIdx="6" clrIdx="0">
    <p:extLst>
      <p:ext uri="{19B8F6BF-5375-455C-9EA6-DF929625EA0E}">
        <p15:presenceInfo xmlns:p15="http://schemas.microsoft.com/office/powerpoint/2012/main" userId="S-1-5-21-1108957177-4200575737-3794611028-48208" providerId="AD"/>
      </p:ext>
    </p:extLst>
  </p:cmAuthor>
  <p:cmAuthor id="2" name="Марченко Георгий Николаевич" initials="МГН" lastIdx="3" clrIdx="1">
    <p:extLst>
      <p:ext uri="{19B8F6BF-5375-455C-9EA6-DF929625EA0E}">
        <p15:presenceInfo xmlns:p15="http://schemas.microsoft.com/office/powerpoint/2012/main" userId="S-1-5-21-1108957177-4200575737-3794611028-520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EDE"/>
    <a:srgbClr val="00B3AF"/>
    <a:srgbClr val="00A5C2"/>
    <a:srgbClr val="00A4C3"/>
    <a:srgbClr val="A5E2FD"/>
    <a:srgbClr val="A3FFFD"/>
    <a:srgbClr val="077D82"/>
    <a:srgbClr val="CCDA64"/>
    <a:srgbClr val="7CCA62"/>
    <a:srgbClr val="657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72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6B89B-9980-44CC-B850-FEFB51BB73D7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0CF31-48BA-4C25-B373-C335479AA7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итульный слайд">
  <p:cSld name="1_Титульный слайд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 descr="head_ground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"/>
            <a:ext cx="12188145" cy="221232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3809664" y="5014035"/>
            <a:ext cx="3346395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0" name="Google Shape;20;p3" descr="for_ppt_mineconom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29812" y="672291"/>
            <a:ext cx="4801717" cy="115278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3809668" y="2284373"/>
            <a:ext cx="7172768" cy="2387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4267"/>
            </a:lvl1pPr>
            <a:lvl2pPr marL="1219170" lvl="1" indent="-304792" algn="l">
              <a:spcBef>
                <a:spcPts val="1692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Arial"/>
              <a:buNone/>
              <a:defRPr/>
            </a:lvl2pPr>
            <a:lvl3pPr marL="1828754" lvl="2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marL="2438339" lvl="3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marL="3047924" lvl="4" indent="-30479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95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52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268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178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930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3180" y="1287541"/>
            <a:ext cx="10985400" cy="23239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200" b="0" strike="noStrike" spc="0">
              <a:solidFill>
                <a:srgbClr val="5E5E5E"/>
              </a:solidFill>
              <a:latin typeface="Helvetica Neue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0660" y="5929920"/>
            <a:ext cx="10985400" cy="31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1600" b="0" strike="noStrike" spc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092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Титульный слайд">
  <p:cSld name="2_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4" descr="head_ground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12188145" cy="124284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3809668" y="1483899"/>
            <a:ext cx="7172768" cy="3313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  <a:defRPr sz="4267"/>
            </a:lvl1pPr>
            <a:lvl2pPr marL="1219170" lvl="1" indent="-482588" algn="l">
              <a:spcBef>
                <a:spcPts val="1692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Merriweather Sans"/>
              <a:buChar char="＞"/>
              <a:defRPr/>
            </a:lvl2pPr>
            <a:lvl3pPr marL="1828754" lvl="2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marL="2438339" lvl="3" indent="-304792" algn="l">
              <a:spcBef>
                <a:spcPts val="847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marL="3047924" lvl="4" indent="-30479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4" descr="for_ppt_mineconom.pd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0605" y="399245"/>
            <a:ext cx="580055" cy="6075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175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3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7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84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26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86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0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97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gradFill>
            <a:gsLst>
              <a:gs pos="0">
                <a:srgbClr val="0077C8"/>
              </a:gs>
              <a:gs pos="100000">
                <a:srgbClr val="00B2A9"/>
              </a:gs>
            </a:gsLst>
            <a:lin ang="0" scaled="0"/>
          </a:gradFill>
          <a:ln>
            <a:noFill/>
          </a:ln>
        </p:spPr>
        <p:txBody>
          <a:bodyPr spcFirstLastPara="1" wrap="square" lIns="128967" tIns="64467" rIns="128967" bIns="64467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67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809668" y="2284375"/>
            <a:ext cx="7172768" cy="2570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23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35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809664" y="5014035"/>
            <a:ext cx="3346395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3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2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912042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4975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53;p49">
            <a:extLst>
              <a:ext uri="{FF2B5EF4-FFF2-40B4-BE49-F238E27FC236}">
                <a16:creationId xmlns:a16="http://schemas.microsoft.com/office/drawing/2014/main" id="{498D4324-993B-C24A-B7AA-488BAA41A55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1" y="2684534"/>
            <a:ext cx="11045536" cy="1115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algn="ctr">
              <a:lnSpc>
                <a:spcPct val="107000"/>
              </a:lnSpc>
            </a:pPr>
            <a:r>
              <a:rPr lang="ru-RU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 внедрении реформы контрольной (надзорной) деятельности в субъектах Российской Федерации</a:t>
            </a:r>
            <a:endParaRPr lang="ru-RU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44749" y="4573778"/>
            <a:ext cx="7179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000" dirty="0">
                <a:solidFill>
                  <a:schemeClr val="bg1"/>
                </a:solidFill>
              </a:rPr>
              <a:t>А.И. Херсонцев, статс-секретарь – заместитель Министра </a:t>
            </a:r>
          </a:p>
        </p:txBody>
      </p:sp>
    </p:spTree>
    <p:extLst>
      <p:ext uri="{BB962C8B-B14F-4D97-AF65-F5344CB8AC3E}">
        <p14:creationId xmlns:p14="http://schemas.microsoft.com/office/powerpoint/2010/main" val="119431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266315" y="72151"/>
            <a:ext cx="12318023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defTabSz="1219170">
              <a:lnSpc>
                <a:spcPct val="80000"/>
              </a:lnSpc>
              <a:spcBef>
                <a:spcPts val="2100"/>
              </a:spcBef>
              <a:buClr>
                <a:srgbClr val="000000"/>
              </a:buClr>
              <a:defRPr/>
            </a:pPr>
            <a:r>
              <a:rPr lang="ru-RU" sz="2790" kern="0" spc="-50" dirty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Федеральный закон от 31 июля 2020 г. № 248-ФЗ «О государственном контроле (надзоре) и муниципальном контроле в Российской Федерации»</a:t>
            </a:r>
          </a:p>
        </p:txBody>
      </p:sp>
      <p:sp>
        <p:nvSpPr>
          <p:cNvPr id="739" name="CustomShape 2"/>
          <p:cNvSpPr/>
          <p:nvPr/>
        </p:nvSpPr>
        <p:spPr>
          <a:xfrm>
            <a:off x="394920" y="1063801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grpSp>
        <p:nvGrpSpPr>
          <p:cNvPr id="27" name="组合 70" descr="e7d195523061f1c060910eeaeeff1464599dc3392e14be42F6605DBF3376AA578EAD49A2F34CDE9F8BA873D9FC4305B94F8C98BE913D0BB55B77B4982D855D57316D9666CF50C0C1F882EEA92AB65039DFF0764180E69B3D047F98A9D2AE11D89B9F59215AE2659BED35F3F33BC31A31899768B68EDCFE2C68F0676A19AD358058E5A66B0E405622"/>
          <p:cNvGrpSpPr/>
          <p:nvPr/>
        </p:nvGrpSpPr>
        <p:grpSpPr>
          <a:xfrm>
            <a:off x="-1336525" y="1309118"/>
            <a:ext cx="6516548" cy="1549796"/>
            <a:chOff x="641486" y="1421518"/>
            <a:chExt cx="3665559" cy="871761"/>
          </a:xfrm>
        </p:grpSpPr>
        <p:sp>
          <p:nvSpPr>
            <p:cNvPr id="28" name="文本框 71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1737304" y="1987354"/>
              <a:ext cx="2569741" cy="305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Частота проверок напрямую зависит</a:t>
              </a:r>
              <a:b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</a:b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от уровня опасности объекта</a:t>
              </a:r>
              <a:endParaRPr lang="zh-CN" altLang="en-US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文本框 72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641486" y="1421518"/>
              <a:ext cx="3665559" cy="467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Риск-ориентированный</a:t>
              </a:r>
              <a:b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</a:b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подход</a:t>
              </a:r>
              <a:endParaRPr lang="zh-CN" alt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矩形 73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/>
            <p:nvPr/>
          </p:nvSpPr>
          <p:spPr>
            <a:xfrm>
              <a:off x="1636644" y="1932305"/>
              <a:ext cx="2638904" cy="34289"/>
            </a:xfrm>
            <a:prstGeom prst="rect">
              <a:avLst/>
            </a:prstGeom>
            <a:solidFill>
              <a:srgbClr val="00A4C3"/>
            </a:solidFill>
            <a:ln>
              <a:solidFill>
                <a:srgbClr val="00A5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1219170">
                <a:buClr>
                  <a:srgbClr val="000000"/>
                </a:buClr>
              </a:pPr>
              <a:endParaRPr lang="zh-CN" altLang="en-US" sz="1867" kern="0">
                <a:solidFill>
                  <a:srgbClr val="FFFFFF"/>
                </a:solidFill>
                <a:latin typeface="Arial"/>
                <a:ea typeface="宋体" panose="02010600030101010101" pitchFamily="2" charset="-122"/>
                <a:sym typeface="Arial"/>
              </a:endParaRPr>
            </a:p>
          </p:txBody>
        </p:sp>
      </p:grpSp>
      <p:grpSp>
        <p:nvGrpSpPr>
          <p:cNvPr id="31" name="组合 74" descr="e7d195523061f1c060910eeaeeff1464599dc3392e14be42F6605DBF3376AA578EAD49A2F34CDE9F8BA873D9FC4305B94F8C98BE913D0BB55B77B4982D855D57316D9666CF50C0C1F882EEA92AB65039DFF0764180E69B3D047F98A9D2AE11D89B9F59215AE2659BED35F3F33BC31A31899768B68EDCFE2C68F0676A19AD358058E5A66B0E405622"/>
          <p:cNvGrpSpPr/>
          <p:nvPr/>
        </p:nvGrpSpPr>
        <p:grpSpPr>
          <a:xfrm>
            <a:off x="-629770" y="4790917"/>
            <a:ext cx="5883668" cy="1246915"/>
            <a:chOff x="765463" y="1786191"/>
            <a:chExt cx="3309564" cy="701389"/>
          </a:xfrm>
        </p:grpSpPr>
        <p:sp>
          <p:nvSpPr>
            <p:cNvPr id="32" name="文本框 75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1785714" y="2181655"/>
              <a:ext cx="2247758" cy="305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Контроль оценивается</a:t>
              </a:r>
              <a:b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</a:b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по предотвращенным рискам</a:t>
              </a:r>
              <a:endParaRPr lang="zh-CN" altLang="en-US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文本框 76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765463" y="1786191"/>
              <a:ext cx="3309564" cy="259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Уход от «палочной системы»</a:t>
              </a:r>
              <a:endParaRPr lang="zh-CN" alt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5" name="文本框 80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<p:cNvSpPr txBox="1"/>
          <p:nvPr/>
        </p:nvSpPr>
        <p:spPr>
          <a:xfrm>
            <a:off x="6425327" y="1335382"/>
            <a:ext cx="5973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altLang="zh-CN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Отказ от проверки как единственного мероприятия</a:t>
            </a:r>
            <a:endParaRPr lang="zh-CN" altLang="en-US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36" name="组合 74" descr="e7d195523061f1c060910eeaeeff1464599dc3392e14be42F6605DBF3376AA578EAD49A2F34CDE9F8BA873D9FC4305B94F8C98BE913D0BB55B77B4982D855D57316D9666CF50C0C1F882EEA92AB65039DFF0764180E69B3D047F98A9D2AE11D89B9F59215AE2659BED35F3F33BC31A31899768B68EDCFE2C68F0676A19AD358058E5A66B0E405622"/>
          <p:cNvGrpSpPr/>
          <p:nvPr/>
        </p:nvGrpSpPr>
        <p:grpSpPr>
          <a:xfrm>
            <a:off x="-513266" y="3123848"/>
            <a:ext cx="5693289" cy="1357043"/>
            <a:chOff x="1320660" y="1705984"/>
            <a:chExt cx="3202476" cy="763334"/>
          </a:xfrm>
        </p:grpSpPr>
        <p:sp>
          <p:nvSpPr>
            <p:cNvPr id="37" name="文本框 75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2220167" y="2059520"/>
              <a:ext cx="2239669" cy="409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Вводится</a:t>
              </a:r>
              <a:r>
                <a:rPr lang="ru-RU" altLang="zh-CN" sz="16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ru-RU" altLang="zh-CN" sz="26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7 видов </a:t>
              </a: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профилактических мероприятий</a:t>
              </a:r>
              <a:endParaRPr lang="zh-CN" altLang="en-US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文本框 76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1320660" y="1705984"/>
              <a:ext cx="3202476" cy="259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170">
                <a:buClr>
                  <a:srgbClr val="000000"/>
                </a:buClr>
              </a:pP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Приоритет профилактики</a:t>
              </a:r>
              <a:endParaRPr lang="zh-CN" alt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矩形 77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/>
            <p:nvPr/>
          </p:nvSpPr>
          <p:spPr>
            <a:xfrm>
              <a:off x="1820932" y="2032244"/>
              <a:ext cx="2670708" cy="34289"/>
            </a:xfrm>
            <a:prstGeom prst="rect">
              <a:avLst/>
            </a:prstGeom>
            <a:solidFill>
              <a:srgbClr val="00A4C3"/>
            </a:solidFill>
            <a:ln>
              <a:solidFill>
                <a:srgbClr val="00A5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zh-CN" altLang="en-US" sz="1867" kern="0">
                <a:solidFill>
                  <a:srgbClr val="FFFFFF"/>
                </a:solidFill>
                <a:latin typeface="Arial"/>
                <a:ea typeface="宋体" panose="02010600030101010101" pitchFamily="2" charset="-122"/>
                <a:sym typeface="Arial"/>
              </a:endParaRPr>
            </a:p>
          </p:txBody>
        </p:sp>
      </p:grpSp>
      <p:grpSp>
        <p:nvGrpSpPr>
          <p:cNvPr id="40" name="组合 78" descr="e7d195523061f1c060910eeaeeff1464599dc3392e14be42F6605DBF3376AA578EAD49A2F34CDE9F8BA873D9FC4305B94F8C98BE913D0BB55B77B4982D855D57316D9666CF50C0C1F882EEA92AB65039DFF0764180E69B3D047F98A9D2AE11D89B9F59215AE2659BED35F3F33BC31A31899768B68EDCFE2C68F0676A19AD358058E5A66B0E405622"/>
          <p:cNvGrpSpPr/>
          <p:nvPr/>
        </p:nvGrpSpPr>
        <p:grpSpPr>
          <a:xfrm>
            <a:off x="6425328" y="3135464"/>
            <a:ext cx="3981633" cy="1476880"/>
            <a:chOff x="690799" y="1538686"/>
            <a:chExt cx="1998438" cy="830742"/>
          </a:xfrm>
        </p:grpSpPr>
        <p:sp>
          <p:nvSpPr>
            <p:cNvPr id="41" name="文本框 79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690799" y="1936510"/>
              <a:ext cx="1733340" cy="432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Взаимодействие контролеров и контролируемых лиц только</a:t>
              </a:r>
              <a:b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</a:b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в электронном виде </a:t>
              </a:r>
              <a:endParaRPr lang="zh-CN" altLang="en-US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文本框 80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690799" y="1538686"/>
              <a:ext cx="1998438" cy="259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Информатизация</a:t>
              </a:r>
              <a:endParaRPr lang="zh-CN" alt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矩形 81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/>
            <p:nvPr/>
          </p:nvSpPr>
          <p:spPr>
            <a:xfrm>
              <a:off x="740608" y="1866884"/>
              <a:ext cx="1873598" cy="37608"/>
            </a:xfrm>
            <a:prstGeom prst="rect">
              <a:avLst/>
            </a:prstGeom>
            <a:solidFill>
              <a:srgbClr val="00A4C3"/>
            </a:solidFill>
            <a:ln>
              <a:solidFill>
                <a:srgbClr val="00A5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zh-CN" altLang="en-US" sz="1867" kern="0">
                <a:solidFill>
                  <a:srgbClr val="FFFFFF"/>
                </a:solidFill>
                <a:latin typeface="Arial"/>
                <a:ea typeface="宋体" panose="02010600030101010101" pitchFamily="2" charset="-122"/>
                <a:sym typeface="Arial"/>
              </a:endParaRPr>
            </a:p>
          </p:txBody>
        </p:sp>
      </p:grpSp>
      <p:grpSp>
        <p:nvGrpSpPr>
          <p:cNvPr id="44" name="组合 78" descr="e7d195523061f1c060910eeaeeff1464599dc3392e14be42F6605DBF3376AA578EAD49A2F34CDE9F8BA873D9FC4305B94F8C98BE913D0BB55B77B4982D855D57316D9666CF50C0C1F882EEA92AB65039DFF0764180E69B3D047F98A9D2AE11D89B9F59215AE2659BED35F3F33BC31A31899768B68EDCFE2C68F0676A19AD358058E5A66B0E405622"/>
          <p:cNvGrpSpPr/>
          <p:nvPr/>
        </p:nvGrpSpPr>
        <p:grpSpPr>
          <a:xfrm>
            <a:off x="6398589" y="4798678"/>
            <a:ext cx="4444731" cy="1464163"/>
            <a:chOff x="830449" y="1745059"/>
            <a:chExt cx="2500161" cy="823591"/>
          </a:xfrm>
        </p:grpSpPr>
        <p:sp>
          <p:nvSpPr>
            <p:cNvPr id="45" name="文本框 79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830449" y="2135731"/>
              <a:ext cx="2170621" cy="432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ru-RU" altLang="zh-CN" sz="1467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Создается реестр видов контроля. Если вида контроля нет в реестре, контроль не проводится</a:t>
              </a:r>
              <a:endParaRPr lang="zh-CN" altLang="en-US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文本框 80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 txBox="1"/>
            <p:nvPr/>
          </p:nvSpPr>
          <p:spPr>
            <a:xfrm>
              <a:off x="845489" y="1745059"/>
              <a:ext cx="2485121" cy="259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ru-RU" altLang="zh-CN" sz="24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Учет видов контроля</a:t>
              </a:r>
              <a:endParaRPr lang="zh-CN" alt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矩形 81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  <p:cNvSpPr/>
            <p:nvPr/>
          </p:nvSpPr>
          <p:spPr>
            <a:xfrm>
              <a:off x="901311" y="2040271"/>
              <a:ext cx="2239669" cy="34289"/>
            </a:xfrm>
            <a:prstGeom prst="rect">
              <a:avLst/>
            </a:prstGeom>
            <a:solidFill>
              <a:srgbClr val="00A4C3"/>
            </a:solidFill>
            <a:ln>
              <a:solidFill>
                <a:srgbClr val="00A5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zh-CN" altLang="en-US" sz="1867" kern="0">
                <a:solidFill>
                  <a:srgbClr val="FFFFFF"/>
                </a:solidFill>
                <a:latin typeface="Arial"/>
                <a:ea typeface="宋体" panose="02010600030101010101" pitchFamily="2" charset="-122"/>
                <a:sym typeface="Arial"/>
              </a:endParaRPr>
            </a:p>
          </p:txBody>
        </p:sp>
      </p:grpSp>
      <p:sp>
        <p:nvSpPr>
          <p:cNvPr id="48" name="文本框 75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<p:cNvSpPr txBox="1"/>
          <p:nvPr/>
        </p:nvSpPr>
        <p:spPr>
          <a:xfrm>
            <a:off x="6425328" y="2189548"/>
            <a:ext cx="3981633" cy="728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altLang="zh-CN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Вводится </a:t>
            </a:r>
            <a:r>
              <a:rPr lang="ru-RU" altLang="zh-CN" sz="26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10 способов </a:t>
            </a:r>
            <a:r>
              <a:rPr lang="ru-RU" altLang="zh-CN" sz="14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осуществлять контроль (надзор)</a:t>
            </a:r>
            <a:endParaRPr lang="zh-CN" altLang="en-US" sz="14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9" name="矩形 73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<p:cNvSpPr/>
          <p:nvPr/>
        </p:nvSpPr>
        <p:spPr>
          <a:xfrm flipV="1">
            <a:off x="6524569" y="2217183"/>
            <a:ext cx="5359891" cy="60959"/>
          </a:xfrm>
          <a:prstGeom prst="rect">
            <a:avLst/>
          </a:prstGeom>
          <a:solidFill>
            <a:srgbClr val="00A4C3"/>
          </a:solidFill>
          <a:ln>
            <a:solidFill>
              <a:srgbClr val="00A5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zh-CN" altLang="en-US" sz="1867" kern="0">
              <a:solidFill>
                <a:srgbClr val="FFFFFF"/>
              </a:solidFill>
              <a:latin typeface="Arial"/>
              <a:ea typeface="宋体" panose="02010600030101010101" pitchFamily="2" charset="-122"/>
              <a:sym typeface="Arial"/>
            </a:endParaRPr>
          </a:p>
        </p:txBody>
      </p:sp>
      <p:sp>
        <p:nvSpPr>
          <p:cNvPr id="50" name="矩形 77" descr="e7d195523061f1c060910eeaeeff1464599dc3392e14be42F6605DBF3376AA578EAD49A2F34CDE9F8BA873D9FC4305B94F8C98BE913D0BB55B77B4982D855D57316D9666CF50C0C1F882EEA92AB650396E1778977ABF941FB65177D6883232DFBC3F3168BD9BD0485E96A7ADBC6152F51AEFDD4DC1585EA5788F3B2196A7697FB05ACDF1C9823A42"/>
          <p:cNvSpPr/>
          <p:nvPr/>
        </p:nvSpPr>
        <p:spPr>
          <a:xfrm>
            <a:off x="376105" y="5323494"/>
            <a:ext cx="4747924" cy="60959"/>
          </a:xfrm>
          <a:prstGeom prst="rect">
            <a:avLst/>
          </a:prstGeom>
          <a:solidFill>
            <a:srgbClr val="00A4C3"/>
          </a:solidFill>
          <a:ln>
            <a:solidFill>
              <a:srgbClr val="00A5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zh-CN" altLang="en-US" sz="1867" kern="0">
              <a:solidFill>
                <a:srgbClr val="FFFFFF"/>
              </a:solidFill>
              <a:latin typeface="Arial"/>
              <a:ea typeface="宋体" panose="02010600030101010101" pitchFamily="2" charset="-122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579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394921" y="86581"/>
            <a:ext cx="12318023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80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em Medium"/>
                <a:ea typeface="Stem Medium"/>
                <a:cs typeface="Arial"/>
                <a:sym typeface="Arial"/>
              </a:rPr>
              <a:t>Контрольные (надзорные)</a:t>
            </a:r>
            <a:r>
              <a:rPr kumimoji="0" lang="ru-RU" sz="30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em Medium"/>
                <a:ea typeface="Stem Medium"/>
                <a:cs typeface="Arial"/>
                <a:sym typeface="Arial"/>
              </a:rPr>
              <a:t> мероприятия</a:t>
            </a:r>
            <a:endParaRPr kumimoji="0" lang="ru-RU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tem Medium"/>
              <a:ea typeface="Stem Medium"/>
              <a:cs typeface="Arial"/>
              <a:sym typeface="Arial"/>
            </a:endParaRPr>
          </a:p>
        </p:txBody>
      </p:sp>
      <p:sp>
        <p:nvSpPr>
          <p:cNvPr id="739" name="CustomShape 2"/>
          <p:cNvSpPr/>
          <p:nvPr/>
        </p:nvSpPr>
        <p:spPr>
          <a:xfrm>
            <a:off x="394921" y="1053693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grpSp>
        <p:nvGrpSpPr>
          <p:cNvPr id="46" name="Shape 3672"/>
          <p:cNvGrpSpPr/>
          <p:nvPr/>
        </p:nvGrpSpPr>
        <p:grpSpPr>
          <a:xfrm>
            <a:off x="590719" y="1428430"/>
            <a:ext cx="5283820" cy="971972"/>
            <a:chOff x="2855975" y="2148840"/>
            <a:chExt cx="4755438" cy="874776"/>
          </a:xfrm>
        </p:grpSpPr>
        <p:sp>
          <p:nvSpPr>
            <p:cNvPr id="47" name="Shape 3673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Shape 3674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Shape 3675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" name="Shape 3676"/>
          <p:cNvGrpSpPr/>
          <p:nvPr/>
        </p:nvGrpSpPr>
        <p:grpSpPr>
          <a:xfrm>
            <a:off x="590719" y="2434038"/>
            <a:ext cx="5283820" cy="971972"/>
            <a:chOff x="2855975" y="2148840"/>
            <a:chExt cx="4755438" cy="874776"/>
          </a:xfrm>
        </p:grpSpPr>
        <p:sp>
          <p:nvSpPr>
            <p:cNvPr id="88" name="Shape 3677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89" name="Shape 3678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rgbClr val="78D28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90" name="Shape 3679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91" name="Shape 3680"/>
          <p:cNvGrpSpPr/>
          <p:nvPr/>
        </p:nvGrpSpPr>
        <p:grpSpPr>
          <a:xfrm>
            <a:off x="590719" y="3439646"/>
            <a:ext cx="5283820" cy="971972"/>
            <a:chOff x="2855975" y="2148840"/>
            <a:chExt cx="4755438" cy="874776"/>
          </a:xfrm>
        </p:grpSpPr>
        <p:sp>
          <p:nvSpPr>
            <p:cNvPr id="92" name="Shape 3681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Shape 3682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Shape 3683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5" name="Shape 3687"/>
          <p:cNvSpPr txBox="1"/>
          <p:nvPr/>
        </p:nvSpPr>
        <p:spPr>
          <a:xfrm>
            <a:off x="1687611" y="1465453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Контрольная закупка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моделирование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сделки для проверки соблюдения ОТ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с прокурором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 рабочий день</a:t>
            </a:r>
          </a:p>
        </p:txBody>
      </p:sp>
      <p:sp>
        <p:nvSpPr>
          <p:cNvPr id="96" name="Shape 3688"/>
          <p:cNvSpPr txBox="1"/>
          <p:nvPr/>
        </p:nvSpPr>
        <p:spPr>
          <a:xfrm>
            <a:off x="1687611" y="2451211"/>
            <a:ext cx="4156165" cy="85923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Инспекционный визит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посещение инспектором контролируемого лица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прокурора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 рабочий день на объект</a:t>
            </a:r>
          </a:p>
        </p:txBody>
      </p:sp>
      <p:sp>
        <p:nvSpPr>
          <p:cNvPr id="97" name="Shape 3689"/>
          <p:cNvSpPr txBox="1"/>
          <p:nvPr/>
        </p:nvSpPr>
        <p:spPr>
          <a:xfrm>
            <a:off x="1599033" y="3436259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Выборочный контроль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отбор проб для проверки соответствия требованиям безопасности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прокурора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 рабочий день</a:t>
            </a:r>
          </a:p>
        </p:txBody>
      </p:sp>
      <p:sp>
        <p:nvSpPr>
          <p:cNvPr id="98" name="Shape 3690"/>
          <p:cNvSpPr/>
          <p:nvPr/>
        </p:nvSpPr>
        <p:spPr>
          <a:xfrm>
            <a:off x="219789" y="1770314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Shape 3691"/>
          <p:cNvSpPr/>
          <p:nvPr/>
        </p:nvSpPr>
        <p:spPr>
          <a:xfrm>
            <a:off x="165023" y="2929848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3692"/>
          <p:cNvSpPr/>
          <p:nvPr/>
        </p:nvSpPr>
        <p:spPr>
          <a:xfrm>
            <a:off x="153900" y="3933930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1" name="Shape 3672"/>
          <p:cNvGrpSpPr/>
          <p:nvPr/>
        </p:nvGrpSpPr>
        <p:grpSpPr>
          <a:xfrm>
            <a:off x="6193038" y="1425043"/>
            <a:ext cx="5283820" cy="971972"/>
            <a:chOff x="2855975" y="2148840"/>
            <a:chExt cx="4755438" cy="874776"/>
          </a:xfrm>
        </p:grpSpPr>
        <p:sp>
          <p:nvSpPr>
            <p:cNvPr id="102" name="Shape 3673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Shape 3674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Shape 3675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Shape 3676"/>
          <p:cNvGrpSpPr/>
          <p:nvPr/>
        </p:nvGrpSpPr>
        <p:grpSpPr>
          <a:xfrm>
            <a:off x="6193038" y="2430651"/>
            <a:ext cx="5283820" cy="971972"/>
            <a:chOff x="2855975" y="2148840"/>
            <a:chExt cx="4755438" cy="874776"/>
          </a:xfrm>
        </p:grpSpPr>
        <p:sp>
          <p:nvSpPr>
            <p:cNvPr id="106" name="Shape 3677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107" name="Shape 3678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rgbClr val="78D28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108" name="Shape 3679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109" name="Shape 3680"/>
          <p:cNvGrpSpPr/>
          <p:nvPr/>
        </p:nvGrpSpPr>
        <p:grpSpPr>
          <a:xfrm>
            <a:off x="6193038" y="3436259"/>
            <a:ext cx="5283820" cy="971972"/>
            <a:chOff x="2855975" y="2148840"/>
            <a:chExt cx="4755438" cy="874776"/>
          </a:xfrm>
        </p:grpSpPr>
        <p:sp>
          <p:nvSpPr>
            <p:cNvPr id="110" name="Shape 3681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Shape 3682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Shape 3683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3" name="Shape 3687"/>
          <p:cNvSpPr txBox="1"/>
          <p:nvPr/>
        </p:nvSpPr>
        <p:spPr>
          <a:xfrm>
            <a:off x="7233851" y="1483916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Документарная проверка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анализ документов подконтрольного лица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без согласования с прокурором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10 рабочих дней</a:t>
            </a:r>
          </a:p>
        </p:txBody>
      </p:sp>
      <p:sp>
        <p:nvSpPr>
          <p:cNvPr id="114" name="Shape 3688"/>
          <p:cNvSpPr txBox="1"/>
          <p:nvPr/>
        </p:nvSpPr>
        <p:spPr>
          <a:xfrm>
            <a:off x="7265927" y="2454563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Мониторинговая закупка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моделирование сделки с последующим направлением товаров на экспертизу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прокурора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 рабочий день</a:t>
            </a:r>
          </a:p>
        </p:txBody>
      </p:sp>
      <p:sp>
        <p:nvSpPr>
          <p:cNvPr id="115" name="Shape 3689"/>
          <p:cNvSpPr txBox="1"/>
          <p:nvPr/>
        </p:nvSpPr>
        <p:spPr>
          <a:xfrm>
            <a:off x="7233852" y="3541251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endParaRPr kumimoji="0" lang="en-US" sz="1111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6" name="Shape 3690"/>
          <p:cNvSpPr/>
          <p:nvPr/>
        </p:nvSpPr>
        <p:spPr>
          <a:xfrm>
            <a:off x="6033385" y="1752059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3691"/>
          <p:cNvSpPr/>
          <p:nvPr/>
        </p:nvSpPr>
        <p:spPr>
          <a:xfrm>
            <a:off x="5980043" y="2755975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Shape 3692"/>
          <p:cNvSpPr/>
          <p:nvPr/>
        </p:nvSpPr>
        <p:spPr>
          <a:xfrm>
            <a:off x="5979428" y="3775551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3689"/>
          <p:cNvSpPr txBox="1"/>
          <p:nvPr/>
        </p:nvSpPr>
        <p:spPr>
          <a:xfrm>
            <a:off x="7233850" y="3442482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Рейдовый осмотр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осмотр произв. объектов для оценки соблюдения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</a:rPr>
              <a:t>требований по использованию (эксплуатации)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прокурора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 рабочий день на объект</a:t>
            </a:r>
          </a:p>
        </p:txBody>
      </p:sp>
      <p:grpSp>
        <p:nvGrpSpPr>
          <p:cNvPr id="120" name="Shape 3672"/>
          <p:cNvGrpSpPr/>
          <p:nvPr/>
        </p:nvGrpSpPr>
        <p:grpSpPr>
          <a:xfrm>
            <a:off x="590719" y="4467118"/>
            <a:ext cx="5283820" cy="971972"/>
            <a:chOff x="2855975" y="2148840"/>
            <a:chExt cx="4755438" cy="874776"/>
          </a:xfrm>
        </p:grpSpPr>
        <p:sp>
          <p:nvSpPr>
            <p:cNvPr id="121" name="Shape 3673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Shape 3674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Shape 3675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Shape 3690"/>
          <p:cNvSpPr/>
          <p:nvPr/>
        </p:nvSpPr>
        <p:spPr>
          <a:xfrm>
            <a:off x="219789" y="4809002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3687"/>
          <p:cNvSpPr txBox="1"/>
          <p:nvPr/>
        </p:nvSpPr>
        <p:spPr>
          <a:xfrm>
            <a:off x="1566033" y="4404844"/>
            <a:ext cx="4222164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Выездная проверка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комплексное контрольное мероприятие для оценки соблюдения ОТ и решений КНО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200" b="1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Условия: </a:t>
            </a:r>
            <a:r>
              <a:rPr kumimoji="0" lang="ru-RU" sz="12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согласование прокурора, уведомление за сутки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10 рабочих дней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17E0713-352C-4A2C-A1F0-E5E95316BE2F}"/>
              </a:ext>
            </a:extLst>
          </p:cNvPr>
          <p:cNvSpPr txBox="1"/>
          <p:nvPr/>
        </p:nvSpPr>
        <p:spPr>
          <a:xfrm>
            <a:off x="535953" y="1102380"/>
            <a:ext cx="7982136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МЕРОПРИЯТИЯ С ВЗАИМОДЕЙСТВИЕМ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17E0713-352C-4A2C-A1F0-E5E95316BE2F}"/>
              </a:ext>
            </a:extLst>
          </p:cNvPr>
          <p:cNvSpPr txBox="1"/>
          <p:nvPr/>
        </p:nvSpPr>
        <p:spPr>
          <a:xfrm>
            <a:off x="535953" y="5434085"/>
            <a:ext cx="7982136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МЕРОПРИЯТИЯ БЕЗ ВЗАИМОДЕЙСТВИЯ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9" name="Shape 3691"/>
          <p:cNvSpPr/>
          <p:nvPr/>
        </p:nvSpPr>
        <p:spPr>
          <a:xfrm>
            <a:off x="321578" y="2810841"/>
            <a:ext cx="370930" cy="3287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Shape 3692"/>
          <p:cNvSpPr/>
          <p:nvPr/>
        </p:nvSpPr>
        <p:spPr>
          <a:xfrm>
            <a:off x="320963" y="3830417"/>
            <a:ext cx="370930" cy="3287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3690"/>
          <p:cNvSpPr/>
          <p:nvPr/>
        </p:nvSpPr>
        <p:spPr>
          <a:xfrm>
            <a:off x="429441" y="4789347"/>
            <a:ext cx="370930" cy="3287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2" name="Shape 3680"/>
          <p:cNvGrpSpPr/>
          <p:nvPr/>
        </p:nvGrpSpPr>
        <p:grpSpPr>
          <a:xfrm>
            <a:off x="590719" y="5793924"/>
            <a:ext cx="5283820" cy="971972"/>
            <a:chOff x="2855975" y="2148840"/>
            <a:chExt cx="4755438" cy="874776"/>
          </a:xfrm>
        </p:grpSpPr>
        <p:sp>
          <p:nvSpPr>
            <p:cNvPr id="133" name="Shape 3681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Shape 3682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Shape 3683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Shape 3680"/>
          <p:cNvGrpSpPr/>
          <p:nvPr/>
        </p:nvGrpSpPr>
        <p:grpSpPr>
          <a:xfrm>
            <a:off x="6193038" y="5790537"/>
            <a:ext cx="5283820" cy="971972"/>
            <a:chOff x="2855975" y="2148840"/>
            <a:chExt cx="4755438" cy="874776"/>
          </a:xfrm>
        </p:grpSpPr>
        <p:sp>
          <p:nvSpPr>
            <p:cNvPr id="137" name="Shape 3681"/>
            <p:cNvSpPr/>
            <p:nvPr/>
          </p:nvSpPr>
          <p:spPr>
            <a:xfrm>
              <a:off x="3755526" y="2148840"/>
              <a:ext cx="3855887" cy="871728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Shape 3682"/>
            <p:cNvSpPr/>
            <p:nvPr/>
          </p:nvSpPr>
          <p:spPr>
            <a:xfrm>
              <a:off x="2855975" y="2148840"/>
              <a:ext cx="874776" cy="8747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Shape 3683"/>
            <p:cNvSpPr/>
            <p:nvPr/>
          </p:nvSpPr>
          <p:spPr>
            <a:xfrm>
              <a:off x="2918218" y="2209558"/>
              <a:ext cx="750286" cy="750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56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" name="Shape 3692"/>
          <p:cNvSpPr/>
          <p:nvPr/>
        </p:nvSpPr>
        <p:spPr>
          <a:xfrm>
            <a:off x="5979428" y="6129829"/>
            <a:ext cx="370930" cy="31794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3692"/>
          <p:cNvSpPr/>
          <p:nvPr/>
        </p:nvSpPr>
        <p:spPr>
          <a:xfrm>
            <a:off x="376932" y="6161299"/>
            <a:ext cx="370930" cy="3287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108000"/>
                </a:moveTo>
                <a:lnTo>
                  <a:pt x="120000" y="10800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8000"/>
                </a:lnTo>
                <a:close/>
                <a:moveTo>
                  <a:pt x="0" y="80000"/>
                </a:moveTo>
                <a:lnTo>
                  <a:pt x="120000" y="80000"/>
                </a:lnTo>
                <a:lnTo>
                  <a:pt x="120000" y="96000"/>
                </a:lnTo>
                <a:lnTo>
                  <a:pt x="0" y="96000"/>
                </a:lnTo>
                <a:lnTo>
                  <a:pt x="0" y="80000"/>
                </a:lnTo>
                <a:close/>
                <a:moveTo>
                  <a:pt x="0" y="52000"/>
                </a:moveTo>
                <a:lnTo>
                  <a:pt x="120000" y="52000"/>
                </a:lnTo>
                <a:lnTo>
                  <a:pt x="120000" y="68000"/>
                </a:lnTo>
                <a:lnTo>
                  <a:pt x="0" y="68000"/>
                </a:lnTo>
                <a:lnTo>
                  <a:pt x="0" y="52000"/>
                </a:lnTo>
                <a:close/>
                <a:moveTo>
                  <a:pt x="0" y="28000"/>
                </a:moveTo>
                <a:lnTo>
                  <a:pt x="120000" y="28000"/>
                </a:lnTo>
                <a:lnTo>
                  <a:pt x="120000" y="40000"/>
                </a:lnTo>
                <a:lnTo>
                  <a:pt x="0" y="40000"/>
                </a:lnTo>
                <a:lnTo>
                  <a:pt x="0" y="28000"/>
                </a:lnTo>
                <a:close/>
                <a:moveTo>
                  <a:pt x="0" y="0"/>
                </a:moveTo>
                <a:lnTo>
                  <a:pt x="120000" y="0"/>
                </a:lnTo>
                <a:lnTo>
                  <a:pt x="120000" y="12000"/>
                </a:lnTo>
                <a:lnTo>
                  <a:pt x="0" y="12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101600" tIns="50800" rIns="101600" bIns="508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56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3689"/>
          <p:cNvSpPr txBox="1"/>
          <p:nvPr/>
        </p:nvSpPr>
        <p:spPr>
          <a:xfrm>
            <a:off x="1598418" y="5917165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Наблюдение за соблюдением обязательных требований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анализ данных о деятельности контролируемого лица</a:t>
            </a:r>
          </a:p>
        </p:txBody>
      </p:sp>
      <p:sp>
        <p:nvSpPr>
          <p:cNvPr id="143" name="Shape 3689"/>
          <p:cNvSpPr txBox="1"/>
          <p:nvPr/>
        </p:nvSpPr>
        <p:spPr>
          <a:xfrm>
            <a:off x="7194371" y="5818397"/>
            <a:ext cx="4156165" cy="776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Выездное обследование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Суть: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визуальная оценка соблюдения ОТ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Open Sans"/>
                <a:cs typeface="Open Sans"/>
                <a:sym typeface="Open Sans"/>
              </a:rPr>
              <a:t>Сроки: 1 рабочий день</a:t>
            </a:r>
          </a:p>
        </p:txBody>
      </p:sp>
      <p:grpSp>
        <p:nvGrpSpPr>
          <p:cNvPr id="144" name="Group 983"/>
          <p:cNvGrpSpPr>
            <a:grpSpLocks noChangeAspect="1"/>
          </p:cNvGrpSpPr>
          <p:nvPr/>
        </p:nvGrpSpPr>
        <p:grpSpPr bwMode="auto">
          <a:xfrm>
            <a:off x="899183" y="3721704"/>
            <a:ext cx="361197" cy="378429"/>
            <a:chOff x="-2695" y="580"/>
            <a:chExt cx="2138" cy="224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5" name="Freeform 985"/>
            <p:cNvSpPr>
              <a:spLocks noEditPoints="1"/>
            </p:cNvSpPr>
            <p:nvPr/>
          </p:nvSpPr>
          <p:spPr bwMode="auto">
            <a:xfrm>
              <a:off x="-2252" y="580"/>
              <a:ext cx="1034" cy="1263"/>
            </a:xfrm>
            <a:custGeom>
              <a:avLst/>
              <a:gdLst>
                <a:gd name="T0" fmla="*/ 528 w 2068"/>
                <a:gd name="T1" fmla="*/ 773 h 2527"/>
                <a:gd name="T2" fmla="*/ 339 w 2068"/>
                <a:gd name="T3" fmla="*/ 850 h 2527"/>
                <a:gd name="T4" fmla="*/ 214 w 2068"/>
                <a:gd name="T5" fmla="*/ 961 h 2527"/>
                <a:gd name="T6" fmla="*/ 151 w 2068"/>
                <a:gd name="T7" fmla="*/ 1158 h 2527"/>
                <a:gd name="T8" fmla="*/ 172 w 2068"/>
                <a:gd name="T9" fmla="*/ 1506 h 2527"/>
                <a:gd name="T10" fmla="*/ 253 w 2068"/>
                <a:gd name="T11" fmla="*/ 1770 h 2527"/>
                <a:gd name="T12" fmla="*/ 372 w 2068"/>
                <a:gd name="T13" fmla="*/ 1972 h 2527"/>
                <a:gd name="T14" fmla="*/ 504 w 2068"/>
                <a:gd name="T15" fmla="*/ 2119 h 2527"/>
                <a:gd name="T16" fmla="*/ 727 w 2068"/>
                <a:gd name="T17" fmla="*/ 2280 h 2527"/>
                <a:gd name="T18" fmla="*/ 926 w 2068"/>
                <a:gd name="T19" fmla="*/ 2359 h 2527"/>
                <a:gd name="T20" fmla="*/ 1065 w 2068"/>
                <a:gd name="T21" fmla="*/ 2374 h 2527"/>
                <a:gd name="T22" fmla="*/ 1235 w 2068"/>
                <a:gd name="T23" fmla="*/ 2329 h 2527"/>
                <a:gd name="T24" fmla="*/ 1451 w 2068"/>
                <a:gd name="T25" fmla="*/ 2211 h 2527"/>
                <a:gd name="T26" fmla="*/ 1630 w 2068"/>
                <a:gd name="T27" fmla="*/ 2052 h 2527"/>
                <a:gd name="T28" fmla="*/ 1758 w 2068"/>
                <a:gd name="T29" fmla="*/ 1879 h 2527"/>
                <a:gd name="T30" fmla="*/ 1861 w 2068"/>
                <a:gd name="T31" fmla="*/ 1646 h 2527"/>
                <a:gd name="T32" fmla="*/ 1914 w 2068"/>
                <a:gd name="T33" fmla="*/ 1349 h 2527"/>
                <a:gd name="T34" fmla="*/ 1812 w 2068"/>
                <a:gd name="T35" fmla="*/ 1046 h 2527"/>
                <a:gd name="T36" fmla="*/ 1468 w 2068"/>
                <a:gd name="T37" fmla="*/ 1083 h 2527"/>
                <a:gd name="T38" fmla="*/ 1201 w 2068"/>
                <a:gd name="T39" fmla="*/ 1061 h 2527"/>
                <a:gd name="T40" fmla="*/ 1003 w 2068"/>
                <a:gd name="T41" fmla="*/ 1002 h 2527"/>
                <a:gd name="T42" fmla="*/ 867 w 2068"/>
                <a:gd name="T43" fmla="*/ 923 h 2527"/>
                <a:gd name="T44" fmla="*/ 780 w 2068"/>
                <a:gd name="T45" fmla="*/ 843 h 2527"/>
                <a:gd name="T46" fmla="*/ 735 w 2068"/>
                <a:gd name="T47" fmla="*/ 781 h 2527"/>
                <a:gd name="T48" fmla="*/ 722 w 2068"/>
                <a:gd name="T49" fmla="*/ 757 h 2527"/>
                <a:gd name="T50" fmla="*/ 1307 w 2068"/>
                <a:gd name="T51" fmla="*/ 19 h 2527"/>
                <a:gd name="T52" fmla="*/ 1592 w 2068"/>
                <a:gd name="T53" fmla="*/ 100 h 2527"/>
                <a:gd name="T54" fmla="*/ 1796 w 2068"/>
                <a:gd name="T55" fmla="*/ 236 h 2527"/>
                <a:gd name="T56" fmla="*/ 1932 w 2068"/>
                <a:gd name="T57" fmla="*/ 420 h 2527"/>
                <a:gd name="T58" fmla="*/ 2014 w 2068"/>
                <a:gd name="T59" fmla="*/ 646 h 2527"/>
                <a:gd name="T60" fmla="*/ 2054 w 2068"/>
                <a:gd name="T61" fmla="*/ 904 h 2527"/>
                <a:gd name="T62" fmla="*/ 2067 w 2068"/>
                <a:gd name="T63" fmla="*/ 1189 h 2527"/>
                <a:gd name="T64" fmla="*/ 2042 w 2068"/>
                <a:gd name="T65" fmla="*/ 1541 h 2527"/>
                <a:gd name="T66" fmla="*/ 1941 w 2068"/>
                <a:gd name="T67" fmla="*/ 1855 h 2527"/>
                <a:gd name="T68" fmla="*/ 1784 w 2068"/>
                <a:gd name="T69" fmla="*/ 2104 h 2527"/>
                <a:gd name="T70" fmla="*/ 1592 w 2068"/>
                <a:gd name="T71" fmla="*/ 2294 h 2527"/>
                <a:gd name="T72" fmla="*/ 1387 w 2068"/>
                <a:gd name="T73" fmla="*/ 2425 h 2527"/>
                <a:gd name="T74" fmla="*/ 1194 w 2068"/>
                <a:gd name="T75" fmla="*/ 2502 h 2527"/>
                <a:gd name="T76" fmla="*/ 1033 w 2068"/>
                <a:gd name="T77" fmla="*/ 2527 h 2527"/>
                <a:gd name="T78" fmla="*/ 873 w 2068"/>
                <a:gd name="T79" fmla="*/ 2502 h 2527"/>
                <a:gd name="T80" fmla="*/ 679 w 2068"/>
                <a:gd name="T81" fmla="*/ 2425 h 2527"/>
                <a:gd name="T82" fmla="*/ 475 w 2068"/>
                <a:gd name="T83" fmla="*/ 2294 h 2527"/>
                <a:gd name="T84" fmla="*/ 283 w 2068"/>
                <a:gd name="T85" fmla="*/ 2104 h 2527"/>
                <a:gd name="T86" fmla="*/ 125 w 2068"/>
                <a:gd name="T87" fmla="*/ 1855 h 2527"/>
                <a:gd name="T88" fmla="*/ 25 w 2068"/>
                <a:gd name="T89" fmla="*/ 1541 h 2527"/>
                <a:gd name="T90" fmla="*/ 0 w 2068"/>
                <a:gd name="T91" fmla="*/ 1189 h 2527"/>
                <a:gd name="T92" fmla="*/ 12 w 2068"/>
                <a:gd name="T93" fmla="*/ 904 h 2527"/>
                <a:gd name="T94" fmla="*/ 53 w 2068"/>
                <a:gd name="T95" fmla="*/ 646 h 2527"/>
                <a:gd name="T96" fmla="*/ 136 w 2068"/>
                <a:gd name="T97" fmla="*/ 420 h 2527"/>
                <a:gd name="T98" fmla="*/ 272 w 2068"/>
                <a:gd name="T99" fmla="*/ 236 h 2527"/>
                <a:gd name="T100" fmla="*/ 475 w 2068"/>
                <a:gd name="T101" fmla="*/ 100 h 2527"/>
                <a:gd name="T102" fmla="*/ 760 w 2068"/>
                <a:gd name="T103" fmla="*/ 19 h 2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68" h="2527">
                  <a:moveTo>
                    <a:pt x="722" y="757"/>
                  </a:moveTo>
                  <a:lnTo>
                    <a:pt x="652" y="757"/>
                  </a:lnTo>
                  <a:lnTo>
                    <a:pt x="588" y="764"/>
                  </a:lnTo>
                  <a:lnTo>
                    <a:pt x="528" y="773"/>
                  </a:lnTo>
                  <a:lnTo>
                    <a:pt x="474" y="787"/>
                  </a:lnTo>
                  <a:lnTo>
                    <a:pt x="425" y="805"/>
                  </a:lnTo>
                  <a:lnTo>
                    <a:pt x="380" y="825"/>
                  </a:lnTo>
                  <a:lnTo>
                    <a:pt x="339" y="850"/>
                  </a:lnTo>
                  <a:lnTo>
                    <a:pt x="301" y="874"/>
                  </a:lnTo>
                  <a:lnTo>
                    <a:pt x="268" y="903"/>
                  </a:lnTo>
                  <a:lnTo>
                    <a:pt x="240" y="931"/>
                  </a:lnTo>
                  <a:lnTo>
                    <a:pt x="214" y="961"/>
                  </a:lnTo>
                  <a:lnTo>
                    <a:pt x="191" y="991"/>
                  </a:lnTo>
                  <a:lnTo>
                    <a:pt x="172" y="1023"/>
                  </a:lnTo>
                  <a:lnTo>
                    <a:pt x="154" y="1053"/>
                  </a:lnTo>
                  <a:lnTo>
                    <a:pt x="151" y="1158"/>
                  </a:lnTo>
                  <a:lnTo>
                    <a:pt x="150" y="1263"/>
                  </a:lnTo>
                  <a:lnTo>
                    <a:pt x="153" y="1349"/>
                  </a:lnTo>
                  <a:lnTo>
                    <a:pt x="159" y="1429"/>
                  </a:lnTo>
                  <a:lnTo>
                    <a:pt x="172" y="1506"/>
                  </a:lnTo>
                  <a:lnTo>
                    <a:pt x="187" y="1578"/>
                  </a:lnTo>
                  <a:lnTo>
                    <a:pt x="206" y="1646"/>
                  </a:lnTo>
                  <a:lnTo>
                    <a:pt x="228" y="1710"/>
                  </a:lnTo>
                  <a:lnTo>
                    <a:pt x="253" y="1770"/>
                  </a:lnTo>
                  <a:lnTo>
                    <a:pt x="281" y="1826"/>
                  </a:lnTo>
                  <a:lnTo>
                    <a:pt x="309" y="1879"/>
                  </a:lnTo>
                  <a:lnTo>
                    <a:pt x="341" y="1927"/>
                  </a:lnTo>
                  <a:lnTo>
                    <a:pt x="372" y="1972"/>
                  </a:lnTo>
                  <a:lnTo>
                    <a:pt x="405" y="2014"/>
                  </a:lnTo>
                  <a:lnTo>
                    <a:pt x="437" y="2052"/>
                  </a:lnTo>
                  <a:lnTo>
                    <a:pt x="471" y="2088"/>
                  </a:lnTo>
                  <a:lnTo>
                    <a:pt x="504" y="2119"/>
                  </a:lnTo>
                  <a:lnTo>
                    <a:pt x="560" y="2167"/>
                  </a:lnTo>
                  <a:lnTo>
                    <a:pt x="616" y="2211"/>
                  </a:lnTo>
                  <a:lnTo>
                    <a:pt x="671" y="2247"/>
                  </a:lnTo>
                  <a:lnTo>
                    <a:pt x="727" y="2280"/>
                  </a:lnTo>
                  <a:lnTo>
                    <a:pt x="780" y="2306"/>
                  </a:lnTo>
                  <a:lnTo>
                    <a:pt x="832" y="2329"/>
                  </a:lnTo>
                  <a:lnTo>
                    <a:pt x="881" y="2347"/>
                  </a:lnTo>
                  <a:lnTo>
                    <a:pt x="926" y="2359"/>
                  </a:lnTo>
                  <a:lnTo>
                    <a:pt x="967" y="2369"/>
                  </a:lnTo>
                  <a:lnTo>
                    <a:pt x="1003" y="2374"/>
                  </a:lnTo>
                  <a:lnTo>
                    <a:pt x="1033" y="2376"/>
                  </a:lnTo>
                  <a:lnTo>
                    <a:pt x="1065" y="2374"/>
                  </a:lnTo>
                  <a:lnTo>
                    <a:pt x="1100" y="2369"/>
                  </a:lnTo>
                  <a:lnTo>
                    <a:pt x="1141" y="2359"/>
                  </a:lnTo>
                  <a:lnTo>
                    <a:pt x="1187" y="2347"/>
                  </a:lnTo>
                  <a:lnTo>
                    <a:pt x="1235" y="2329"/>
                  </a:lnTo>
                  <a:lnTo>
                    <a:pt x="1287" y="2306"/>
                  </a:lnTo>
                  <a:lnTo>
                    <a:pt x="1341" y="2280"/>
                  </a:lnTo>
                  <a:lnTo>
                    <a:pt x="1396" y="2247"/>
                  </a:lnTo>
                  <a:lnTo>
                    <a:pt x="1451" y="2211"/>
                  </a:lnTo>
                  <a:lnTo>
                    <a:pt x="1509" y="2167"/>
                  </a:lnTo>
                  <a:lnTo>
                    <a:pt x="1564" y="2119"/>
                  </a:lnTo>
                  <a:lnTo>
                    <a:pt x="1597" y="2088"/>
                  </a:lnTo>
                  <a:lnTo>
                    <a:pt x="1630" y="2052"/>
                  </a:lnTo>
                  <a:lnTo>
                    <a:pt x="1662" y="2014"/>
                  </a:lnTo>
                  <a:lnTo>
                    <a:pt x="1695" y="1972"/>
                  </a:lnTo>
                  <a:lnTo>
                    <a:pt x="1728" y="1927"/>
                  </a:lnTo>
                  <a:lnTo>
                    <a:pt x="1758" y="1879"/>
                  </a:lnTo>
                  <a:lnTo>
                    <a:pt x="1788" y="1826"/>
                  </a:lnTo>
                  <a:lnTo>
                    <a:pt x="1815" y="1770"/>
                  </a:lnTo>
                  <a:lnTo>
                    <a:pt x="1839" y="1710"/>
                  </a:lnTo>
                  <a:lnTo>
                    <a:pt x="1861" y="1646"/>
                  </a:lnTo>
                  <a:lnTo>
                    <a:pt x="1880" y="1578"/>
                  </a:lnTo>
                  <a:lnTo>
                    <a:pt x="1896" y="1506"/>
                  </a:lnTo>
                  <a:lnTo>
                    <a:pt x="1907" y="1429"/>
                  </a:lnTo>
                  <a:lnTo>
                    <a:pt x="1914" y="1349"/>
                  </a:lnTo>
                  <a:lnTo>
                    <a:pt x="1917" y="1263"/>
                  </a:lnTo>
                  <a:lnTo>
                    <a:pt x="1916" y="1144"/>
                  </a:lnTo>
                  <a:lnTo>
                    <a:pt x="1911" y="1026"/>
                  </a:lnTo>
                  <a:lnTo>
                    <a:pt x="1812" y="1046"/>
                  </a:lnTo>
                  <a:lnTo>
                    <a:pt x="1718" y="1062"/>
                  </a:lnTo>
                  <a:lnTo>
                    <a:pt x="1630" y="1073"/>
                  </a:lnTo>
                  <a:lnTo>
                    <a:pt x="1547" y="1080"/>
                  </a:lnTo>
                  <a:lnTo>
                    <a:pt x="1468" y="1083"/>
                  </a:lnTo>
                  <a:lnTo>
                    <a:pt x="1394" y="1081"/>
                  </a:lnTo>
                  <a:lnTo>
                    <a:pt x="1325" y="1079"/>
                  </a:lnTo>
                  <a:lnTo>
                    <a:pt x="1261" y="1072"/>
                  </a:lnTo>
                  <a:lnTo>
                    <a:pt x="1201" y="1061"/>
                  </a:lnTo>
                  <a:lnTo>
                    <a:pt x="1146" y="1050"/>
                  </a:lnTo>
                  <a:lnTo>
                    <a:pt x="1095" y="1035"/>
                  </a:lnTo>
                  <a:lnTo>
                    <a:pt x="1047" y="1020"/>
                  </a:lnTo>
                  <a:lnTo>
                    <a:pt x="1003" y="1002"/>
                  </a:lnTo>
                  <a:lnTo>
                    <a:pt x="964" y="983"/>
                  </a:lnTo>
                  <a:lnTo>
                    <a:pt x="929" y="964"/>
                  </a:lnTo>
                  <a:lnTo>
                    <a:pt x="896" y="944"/>
                  </a:lnTo>
                  <a:lnTo>
                    <a:pt x="867" y="923"/>
                  </a:lnTo>
                  <a:lnTo>
                    <a:pt x="840" y="903"/>
                  </a:lnTo>
                  <a:lnTo>
                    <a:pt x="817" y="882"/>
                  </a:lnTo>
                  <a:lnTo>
                    <a:pt x="798" y="862"/>
                  </a:lnTo>
                  <a:lnTo>
                    <a:pt x="780" y="843"/>
                  </a:lnTo>
                  <a:lnTo>
                    <a:pt x="765" y="825"/>
                  </a:lnTo>
                  <a:lnTo>
                    <a:pt x="753" y="809"/>
                  </a:lnTo>
                  <a:lnTo>
                    <a:pt x="742" y="794"/>
                  </a:lnTo>
                  <a:lnTo>
                    <a:pt x="735" y="781"/>
                  </a:lnTo>
                  <a:lnTo>
                    <a:pt x="728" y="771"/>
                  </a:lnTo>
                  <a:lnTo>
                    <a:pt x="724" y="764"/>
                  </a:lnTo>
                  <a:lnTo>
                    <a:pt x="723" y="758"/>
                  </a:lnTo>
                  <a:lnTo>
                    <a:pt x="722" y="757"/>
                  </a:lnTo>
                  <a:close/>
                  <a:moveTo>
                    <a:pt x="1033" y="0"/>
                  </a:moveTo>
                  <a:lnTo>
                    <a:pt x="1131" y="3"/>
                  </a:lnTo>
                  <a:lnTo>
                    <a:pt x="1223" y="8"/>
                  </a:lnTo>
                  <a:lnTo>
                    <a:pt x="1307" y="19"/>
                  </a:lnTo>
                  <a:lnTo>
                    <a:pt x="1387" y="34"/>
                  </a:lnTo>
                  <a:lnTo>
                    <a:pt x="1461" y="52"/>
                  </a:lnTo>
                  <a:lnTo>
                    <a:pt x="1529" y="74"/>
                  </a:lnTo>
                  <a:lnTo>
                    <a:pt x="1592" y="100"/>
                  </a:lnTo>
                  <a:lnTo>
                    <a:pt x="1650" y="128"/>
                  </a:lnTo>
                  <a:lnTo>
                    <a:pt x="1703" y="161"/>
                  </a:lnTo>
                  <a:lnTo>
                    <a:pt x="1751" y="196"/>
                  </a:lnTo>
                  <a:lnTo>
                    <a:pt x="1796" y="236"/>
                  </a:lnTo>
                  <a:lnTo>
                    <a:pt x="1835" y="278"/>
                  </a:lnTo>
                  <a:lnTo>
                    <a:pt x="1871" y="323"/>
                  </a:lnTo>
                  <a:lnTo>
                    <a:pt x="1903" y="370"/>
                  </a:lnTo>
                  <a:lnTo>
                    <a:pt x="1932" y="420"/>
                  </a:lnTo>
                  <a:lnTo>
                    <a:pt x="1956" y="473"/>
                  </a:lnTo>
                  <a:lnTo>
                    <a:pt x="1978" y="529"/>
                  </a:lnTo>
                  <a:lnTo>
                    <a:pt x="1997" y="586"/>
                  </a:lnTo>
                  <a:lnTo>
                    <a:pt x="2014" y="646"/>
                  </a:lnTo>
                  <a:lnTo>
                    <a:pt x="2027" y="708"/>
                  </a:lnTo>
                  <a:lnTo>
                    <a:pt x="2038" y="772"/>
                  </a:lnTo>
                  <a:lnTo>
                    <a:pt x="2048" y="837"/>
                  </a:lnTo>
                  <a:lnTo>
                    <a:pt x="2054" y="904"/>
                  </a:lnTo>
                  <a:lnTo>
                    <a:pt x="2060" y="974"/>
                  </a:lnTo>
                  <a:lnTo>
                    <a:pt x="2064" y="1045"/>
                  </a:lnTo>
                  <a:lnTo>
                    <a:pt x="2065" y="1116"/>
                  </a:lnTo>
                  <a:lnTo>
                    <a:pt x="2067" y="1189"/>
                  </a:lnTo>
                  <a:lnTo>
                    <a:pt x="2068" y="1263"/>
                  </a:lnTo>
                  <a:lnTo>
                    <a:pt x="2065" y="1361"/>
                  </a:lnTo>
                  <a:lnTo>
                    <a:pt x="2056" y="1454"/>
                  </a:lnTo>
                  <a:lnTo>
                    <a:pt x="2042" y="1541"/>
                  </a:lnTo>
                  <a:lnTo>
                    <a:pt x="2023" y="1626"/>
                  </a:lnTo>
                  <a:lnTo>
                    <a:pt x="2000" y="1706"/>
                  </a:lnTo>
                  <a:lnTo>
                    <a:pt x="1973" y="1782"/>
                  </a:lnTo>
                  <a:lnTo>
                    <a:pt x="1941" y="1855"/>
                  </a:lnTo>
                  <a:lnTo>
                    <a:pt x="1906" y="1923"/>
                  </a:lnTo>
                  <a:lnTo>
                    <a:pt x="1868" y="1987"/>
                  </a:lnTo>
                  <a:lnTo>
                    <a:pt x="1827" y="2047"/>
                  </a:lnTo>
                  <a:lnTo>
                    <a:pt x="1784" y="2104"/>
                  </a:lnTo>
                  <a:lnTo>
                    <a:pt x="1739" y="2157"/>
                  </a:lnTo>
                  <a:lnTo>
                    <a:pt x="1691" y="2206"/>
                  </a:lnTo>
                  <a:lnTo>
                    <a:pt x="1642" y="2251"/>
                  </a:lnTo>
                  <a:lnTo>
                    <a:pt x="1592" y="2294"/>
                  </a:lnTo>
                  <a:lnTo>
                    <a:pt x="1541" y="2332"/>
                  </a:lnTo>
                  <a:lnTo>
                    <a:pt x="1489" y="2366"/>
                  </a:lnTo>
                  <a:lnTo>
                    <a:pt x="1439" y="2397"/>
                  </a:lnTo>
                  <a:lnTo>
                    <a:pt x="1387" y="2425"/>
                  </a:lnTo>
                  <a:lnTo>
                    <a:pt x="1338" y="2449"/>
                  </a:lnTo>
                  <a:lnTo>
                    <a:pt x="1288" y="2470"/>
                  </a:lnTo>
                  <a:lnTo>
                    <a:pt x="1240" y="2487"/>
                  </a:lnTo>
                  <a:lnTo>
                    <a:pt x="1194" y="2502"/>
                  </a:lnTo>
                  <a:lnTo>
                    <a:pt x="1150" y="2513"/>
                  </a:lnTo>
                  <a:lnTo>
                    <a:pt x="1108" y="2520"/>
                  </a:lnTo>
                  <a:lnTo>
                    <a:pt x="1070" y="2526"/>
                  </a:lnTo>
                  <a:lnTo>
                    <a:pt x="1033" y="2527"/>
                  </a:lnTo>
                  <a:lnTo>
                    <a:pt x="998" y="2526"/>
                  </a:lnTo>
                  <a:lnTo>
                    <a:pt x="959" y="2520"/>
                  </a:lnTo>
                  <a:lnTo>
                    <a:pt x="916" y="2513"/>
                  </a:lnTo>
                  <a:lnTo>
                    <a:pt x="873" y="2502"/>
                  </a:lnTo>
                  <a:lnTo>
                    <a:pt x="827" y="2487"/>
                  </a:lnTo>
                  <a:lnTo>
                    <a:pt x="779" y="2470"/>
                  </a:lnTo>
                  <a:lnTo>
                    <a:pt x="730" y="2449"/>
                  </a:lnTo>
                  <a:lnTo>
                    <a:pt x="679" y="2425"/>
                  </a:lnTo>
                  <a:lnTo>
                    <a:pt x="628" y="2397"/>
                  </a:lnTo>
                  <a:lnTo>
                    <a:pt x="577" y="2366"/>
                  </a:lnTo>
                  <a:lnTo>
                    <a:pt x="526" y="2332"/>
                  </a:lnTo>
                  <a:lnTo>
                    <a:pt x="475" y="2294"/>
                  </a:lnTo>
                  <a:lnTo>
                    <a:pt x="425" y="2251"/>
                  </a:lnTo>
                  <a:lnTo>
                    <a:pt x="377" y="2206"/>
                  </a:lnTo>
                  <a:lnTo>
                    <a:pt x="330" y="2157"/>
                  </a:lnTo>
                  <a:lnTo>
                    <a:pt x="283" y="2104"/>
                  </a:lnTo>
                  <a:lnTo>
                    <a:pt x="240" y="2047"/>
                  </a:lnTo>
                  <a:lnTo>
                    <a:pt x="199" y="1987"/>
                  </a:lnTo>
                  <a:lnTo>
                    <a:pt x="161" y="1923"/>
                  </a:lnTo>
                  <a:lnTo>
                    <a:pt x="125" y="1855"/>
                  </a:lnTo>
                  <a:lnTo>
                    <a:pt x="94" y="1782"/>
                  </a:lnTo>
                  <a:lnTo>
                    <a:pt x="67" y="1706"/>
                  </a:lnTo>
                  <a:lnTo>
                    <a:pt x="44" y="1626"/>
                  </a:lnTo>
                  <a:lnTo>
                    <a:pt x="25" y="1541"/>
                  </a:lnTo>
                  <a:lnTo>
                    <a:pt x="11" y="1454"/>
                  </a:lnTo>
                  <a:lnTo>
                    <a:pt x="3" y="1361"/>
                  </a:lnTo>
                  <a:lnTo>
                    <a:pt x="0" y="1263"/>
                  </a:lnTo>
                  <a:lnTo>
                    <a:pt x="0" y="1189"/>
                  </a:lnTo>
                  <a:lnTo>
                    <a:pt x="2" y="1116"/>
                  </a:lnTo>
                  <a:lnTo>
                    <a:pt x="4" y="1045"/>
                  </a:lnTo>
                  <a:lnTo>
                    <a:pt x="7" y="974"/>
                  </a:lnTo>
                  <a:lnTo>
                    <a:pt x="12" y="904"/>
                  </a:lnTo>
                  <a:lnTo>
                    <a:pt x="21" y="837"/>
                  </a:lnTo>
                  <a:lnTo>
                    <a:pt x="29" y="772"/>
                  </a:lnTo>
                  <a:lnTo>
                    <a:pt x="40" y="708"/>
                  </a:lnTo>
                  <a:lnTo>
                    <a:pt x="53" y="646"/>
                  </a:lnTo>
                  <a:lnTo>
                    <a:pt x="70" y="586"/>
                  </a:lnTo>
                  <a:lnTo>
                    <a:pt x="89" y="529"/>
                  </a:lnTo>
                  <a:lnTo>
                    <a:pt x="110" y="473"/>
                  </a:lnTo>
                  <a:lnTo>
                    <a:pt x="136" y="420"/>
                  </a:lnTo>
                  <a:lnTo>
                    <a:pt x="164" y="370"/>
                  </a:lnTo>
                  <a:lnTo>
                    <a:pt x="196" y="323"/>
                  </a:lnTo>
                  <a:lnTo>
                    <a:pt x="232" y="278"/>
                  </a:lnTo>
                  <a:lnTo>
                    <a:pt x="272" y="236"/>
                  </a:lnTo>
                  <a:lnTo>
                    <a:pt x="316" y="196"/>
                  </a:lnTo>
                  <a:lnTo>
                    <a:pt x="365" y="161"/>
                  </a:lnTo>
                  <a:lnTo>
                    <a:pt x="418" y="128"/>
                  </a:lnTo>
                  <a:lnTo>
                    <a:pt x="475" y="100"/>
                  </a:lnTo>
                  <a:lnTo>
                    <a:pt x="538" y="74"/>
                  </a:lnTo>
                  <a:lnTo>
                    <a:pt x="607" y="52"/>
                  </a:lnTo>
                  <a:lnTo>
                    <a:pt x="681" y="34"/>
                  </a:lnTo>
                  <a:lnTo>
                    <a:pt x="760" y="19"/>
                  </a:lnTo>
                  <a:lnTo>
                    <a:pt x="844" y="8"/>
                  </a:lnTo>
                  <a:lnTo>
                    <a:pt x="937" y="3"/>
                  </a:lnTo>
                  <a:lnTo>
                    <a:pt x="10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46" name="Freeform 986"/>
            <p:cNvSpPr>
              <a:spLocks noEditPoints="1"/>
            </p:cNvSpPr>
            <p:nvPr/>
          </p:nvSpPr>
          <p:spPr bwMode="auto">
            <a:xfrm>
              <a:off x="-2132" y="1143"/>
              <a:ext cx="794" cy="269"/>
            </a:xfrm>
            <a:custGeom>
              <a:avLst/>
              <a:gdLst>
                <a:gd name="T0" fmla="*/ 1078 w 1587"/>
                <a:gd name="T1" fmla="*/ 96 h 538"/>
                <a:gd name="T2" fmla="*/ 955 w 1587"/>
                <a:gd name="T3" fmla="*/ 129 h 538"/>
                <a:gd name="T4" fmla="*/ 930 w 1587"/>
                <a:gd name="T5" fmla="*/ 150 h 538"/>
                <a:gd name="T6" fmla="*/ 925 w 1587"/>
                <a:gd name="T7" fmla="*/ 206 h 538"/>
                <a:gd name="T8" fmla="*/ 983 w 1587"/>
                <a:gd name="T9" fmla="*/ 363 h 538"/>
                <a:gd name="T10" fmla="*/ 1130 w 1587"/>
                <a:gd name="T11" fmla="*/ 455 h 538"/>
                <a:gd name="T12" fmla="*/ 1342 w 1587"/>
                <a:gd name="T13" fmla="*/ 445 h 538"/>
                <a:gd name="T14" fmla="*/ 1447 w 1587"/>
                <a:gd name="T15" fmla="*/ 351 h 538"/>
                <a:gd name="T16" fmla="*/ 1467 w 1587"/>
                <a:gd name="T17" fmla="*/ 227 h 538"/>
                <a:gd name="T18" fmla="*/ 1436 w 1587"/>
                <a:gd name="T19" fmla="*/ 126 h 538"/>
                <a:gd name="T20" fmla="*/ 1342 w 1587"/>
                <a:gd name="T21" fmla="*/ 88 h 538"/>
                <a:gd name="T22" fmla="*/ 245 w 1587"/>
                <a:gd name="T23" fmla="*/ 88 h 538"/>
                <a:gd name="T24" fmla="*/ 151 w 1587"/>
                <a:gd name="T25" fmla="*/ 126 h 538"/>
                <a:gd name="T26" fmla="*/ 120 w 1587"/>
                <a:gd name="T27" fmla="*/ 227 h 538"/>
                <a:gd name="T28" fmla="*/ 140 w 1587"/>
                <a:gd name="T29" fmla="*/ 351 h 538"/>
                <a:gd name="T30" fmla="*/ 245 w 1587"/>
                <a:gd name="T31" fmla="*/ 445 h 538"/>
                <a:gd name="T32" fmla="*/ 457 w 1587"/>
                <a:gd name="T33" fmla="*/ 455 h 538"/>
                <a:gd name="T34" fmla="*/ 606 w 1587"/>
                <a:gd name="T35" fmla="*/ 363 h 538"/>
                <a:gd name="T36" fmla="*/ 661 w 1587"/>
                <a:gd name="T37" fmla="*/ 208 h 538"/>
                <a:gd name="T38" fmla="*/ 659 w 1587"/>
                <a:gd name="T39" fmla="*/ 152 h 538"/>
                <a:gd name="T40" fmla="*/ 623 w 1587"/>
                <a:gd name="T41" fmla="*/ 125 h 538"/>
                <a:gd name="T42" fmla="*/ 469 w 1587"/>
                <a:gd name="T43" fmla="*/ 92 h 538"/>
                <a:gd name="T44" fmla="*/ 390 w 1587"/>
                <a:gd name="T45" fmla="*/ 2 h 538"/>
                <a:gd name="T46" fmla="*/ 587 w 1587"/>
                <a:gd name="T47" fmla="*/ 20 h 538"/>
                <a:gd name="T48" fmla="*/ 712 w 1587"/>
                <a:gd name="T49" fmla="*/ 69 h 538"/>
                <a:gd name="T50" fmla="*/ 804 w 1587"/>
                <a:gd name="T51" fmla="*/ 89 h 538"/>
                <a:gd name="T52" fmla="*/ 893 w 1587"/>
                <a:gd name="T53" fmla="*/ 60 h 538"/>
                <a:gd name="T54" fmla="*/ 1037 w 1587"/>
                <a:gd name="T55" fmla="*/ 13 h 538"/>
                <a:gd name="T56" fmla="*/ 1260 w 1587"/>
                <a:gd name="T57" fmla="*/ 0 h 538"/>
                <a:gd name="T58" fmla="*/ 1533 w 1587"/>
                <a:gd name="T59" fmla="*/ 28 h 538"/>
                <a:gd name="T60" fmla="*/ 1584 w 1587"/>
                <a:gd name="T61" fmla="*/ 75 h 538"/>
                <a:gd name="T62" fmla="*/ 1587 w 1587"/>
                <a:gd name="T63" fmla="*/ 141 h 538"/>
                <a:gd name="T64" fmla="*/ 1578 w 1587"/>
                <a:gd name="T65" fmla="*/ 193 h 538"/>
                <a:gd name="T66" fmla="*/ 1560 w 1587"/>
                <a:gd name="T67" fmla="*/ 217 h 538"/>
                <a:gd name="T68" fmla="*/ 1534 w 1587"/>
                <a:gd name="T69" fmla="*/ 355 h 538"/>
                <a:gd name="T70" fmla="*/ 1485 w 1587"/>
                <a:gd name="T71" fmla="*/ 464 h 538"/>
                <a:gd name="T72" fmla="*/ 1376 w 1587"/>
                <a:gd name="T73" fmla="*/ 520 h 538"/>
                <a:gd name="T74" fmla="*/ 1191 w 1587"/>
                <a:gd name="T75" fmla="*/ 536 h 538"/>
                <a:gd name="T76" fmla="*/ 992 w 1587"/>
                <a:gd name="T77" fmla="*/ 489 h 538"/>
                <a:gd name="T78" fmla="*/ 885 w 1587"/>
                <a:gd name="T79" fmla="*/ 365 h 538"/>
                <a:gd name="T80" fmla="*/ 838 w 1587"/>
                <a:gd name="T81" fmla="*/ 238 h 538"/>
                <a:gd name="T82" fmla="*/ 814 w 1587"/>
                <a:gd name="T83" fmla="*/ 204 h 538"/>
                <a:gd name="T84" fmla="*/ 759 w 1587"/>
                <a:gd name="T85" fmla="*/ 209 h 538"/>
                <a:gd name="T86" fmla="*/ 749 w 1587"/>
                <a:gd name="T87" fmla="*/ 235 h 538"/>
                <a:gd name="T88" fmla="*/ 704 w 1587"/>
                <a:gd name="T89" fmla="*/ 363 h 538"/>
                <a:gd name="T90" fmla="*/ 595 w 1587"/>
                <a:gd name="T91" fmla="*/ 489 h 538"/>
                <a:gd name="T92" fmla="*/ 396 w 1587"/>
                <a:gd name="T93" fmla="*/ 536 h 538"/>
                <a:gd name="T94" fmla="*/ 211 w 1587"/>
                <a:gd name="T95" fmla="*/ 520 h 538"/>
                <a:gd name="T96" fmla="*/ 102 w 1587"/>
                <a:gd name="T97" fmla="*/ 464 h 538"/>
                <a:gd name="T98" fmla="*/ 54 w 1587"/>
                <a:gd name="T99" fmla="*/ 355 h 538"/>
                <a:gd name="T100" fmla="*/ 27 w 1587"/>
                <a:gd name="T101" fmla="*/ 217 h 538"/>
                <a:gd name="T102" fmla="*/ 9 w 1587"/>
                <a:gd name="T103" fmla="*/ 193 h 538"/>
                <a:gd name="T104" fmla="*/ 0 w 1587"/>
                <a:gd name="T105" fmla="*/ 142 h 538"/>
                <a:gd name="T106" fmla="*/ 0 w 1587"/>
                <a:gd name="T107" fmla="*/ 95 h 538"/>
                <a:gd name="T108" fmla="*/ 43 w 1587"/>
                <a:gd name="T109" fmla="*/ 32 h 538"/>
                <a:gd name="T110" fmla="*/ 257 w 1587"/>
                <a:gd name="T111" fmla="*/ 2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87" h="538">
                  <a:moveTo>
                    <a:pt x="1267" y="84"/>
                  </a:moveTo>
                  <a:lnTo>
                    <a:pt x="1222" y="85"/>
                  </a:lnTo>
                  <a:lnTo>
                    <a:pt x="1171" y="88"/>
                  </a:lnTo>
                  <a:lnTo>
                    <a:pt x="1122" y="90"/>
                  </a:lnTo>
                  <a:lnTo>
                    <a:pt x="1078" y="96"/>
                  </a:lnTo>
                  <a:lnTo>
                    <a:pt x="1043" y="101"/>
                  </a:lnTo>
                  <a:lnTo>
                    <a:pt x="1013" y="108"/>
                  </a:lnTo>
                  <a:lnTo>
                    <a:pt x="989" y="115"/>
                  </a:lnTo>
                  <a:lnTo>
                    <a:pt x="970" y="122"/>
                  </a:lnTo>
                  <a:lnTo>
                    <a:pt x="955" y="129"/>
                  </a:lnTo>
                  <a:lnTo>
                    <a:pt x="945" y="134"/>
                  </a:lnTo>
                  <a:lnTo>
                    <a:pt x="938" y="140"/>
                  </a:lnTo>
                  <a:lnTo>
                    <a:pt x="932" y="145"/>
                  </a:lnTo>
                  <a:lnTo>
                    <a:pt x="930" y="148"/>
                  </a:lnTo>
                  <a:lnTo>
                    <a:pt x="930" y="150"/>
                  </a:lnTo>
                  <a:lnTo>
                    <a:pt x="928" y="153"/>
                  </a:lnTo>
                  <a:lnTo>
                    <a:pt x="927" y="160"/>
                  </a:lnTo>
                  <a:lnTo>
                    <a:pt x="925" y="171"/>
                  </a:lnTo>
                  <a:lnTo>
                    <a:pt x="924" y="187"/>
                  </a:lnTo>
                  <a:lnTo>
                    <a:pt x="925" y="206"/>
                  </a:lnTo>
                  <a:lnTo>
                    <a:pt x="928" y="231"/>
                  </a:lnTo>
                  <a:lnTo>
                    <a:pt x="935" y="258"/>
                  </a:lnTo>
                  <a:lnTo>
                    <a:pt x="946" y="290"/>
                  </a:lnTo>
                  <a:lnTo>
                    <a:pt x="961" y="325"/>
                  </a:lnTo>
                  <a:lnTo>
                    <a:pt x="983" y="363"/>
                  </a:lnTo>
                  <a:lnTo>
                    <a:pt x="1000" y="389"/>
                  </a:lnTo>
                  <a:lnTo>
                    <a:pt x="1026" y="411"/>
                  </a:lnTo>
                  <a:lnTo>
                    <a:pt x="1056" y="429"/>
                  </a:lnTo>
                  <a:lnTo>
                    <a:pt x="1090" y="444"/>
                  </a:lnTo>
                  <a:lnTo>
                    <a:pt x="1130" y="455"/>
                  </a:lnTo>
                  <a:lnTo>
                    <a:pt x="1173" y="460"/>
                  </a:lnTo>
                  <a:lnTo>
                    <a:pt x="1220" y="463"/>
                  </a:lnTo>
                  <a:lnTo>
                    <a:pt x="1263" y="461"/>
                  </a:lnTo>
                  <a:lnTo>
                    <a:pt x="1305" y="455"/>
                  </a:lnTo>
                  <a:lnTo>
                    <a:pt x="1342" y="445"/>
                  </a:lnTo>
                  <a:lnTo>
                    <a:pt x="1375" y="433"/>
                  </a:lnTo>
                  <a:lnTo>
                    <a:pt x="1399" y="418"/>
                  </a:lnTo>
                  <a:lnTo>
                    <a:pt x="1420" y="399"/>
                  </a:lnTo>
                  <a:lnTo>
                    <a:pt x="1435" y="375"/>
                  </a:lnTo>
                  <a:lnTo>
                    <a:pt x="1447" y="351"/>
                  </a:lnTo>
                  <a:lnTo>
                    <a:pt x="1455" y="325"/>
                  </a:lnTo>
                  <a:lnTo>
                    <a:pt x="1462" y="298"/>
                  </a:lnTo>
                  <a:lnTo>
                    <a:pt x="1465" y="272"/>
                  </a:lnTo>
                  <a:lnTo>
                    <a:pt x="1467" y="249"/>
                  </a:lnTo>
                  <a:lnTo>
                    <a:pt x="1467" y="227"/>
                  </a:lnTo>
                  <a:lnTo>
                    <a:pt x="1466" y="204"/>
                  </a:lnTo>
                  <a:lnTo>
                    <a:pt x="1462" y="179"/>
                  </a:lnTo>
                  <a:lnTo>
                    <a:pt x="1454" y="156"/>
                  </a:lnTo>
                  <a:lnTo>
                    <a:pt x="1445" y="137"/>
                  </a:lnTo>
                  <a:lnTo>
                    <a:pt x="1436" y="126"/>
                  </a:lnTo>
                  <a:lnTo>
                    <a:pt x="1425" y="115"/>
                  </a:lnTo>
                  <a:lnTo>
                    <a:pt x="1411" y="105"/>
                  </a:lnTo>
                  <a:lnTo>
                    <a:pt x="1392" y="99"/>
                  </a:lnTo>
                  <a:lnTo>
                    <a:pt x="1371" y="92"/>
                  </a:lnTo>
                  <a:lnTo>
                    <a:pt x="1342" y="88"/>
                  </a:lnTo>
                  <a:lnTo>
                    <a:pt x="1308" y="85"/>
                  </a:lnTo>
                  <a:lnTo>
                    <a:pt x="1267" y="84"/>
                  </a:lnTo>
                  <a:close/>
                  <a:moveTo>
                    <a:pt x="320" y="84"/>
                  </a:moveTo>
                  <a:lnTo>
                    <a:pt x="279" y="85"/>
                  </a:lnTo>
                  <a:lnTo>
                    <a:pt x="245" y="88"/>
                  </a:lnTo>
                  <a:lnTo>
                    <a:pt x="216" y="92"/>
                  </a:lnTo>
                  <a:lnTo>
                    <a:pt x="194" y="99"/>
                  </a:lnTo>
                  <a:lnTo>
                    <a:pt x="175" y="105"/>
                  </a:lnTo>
                  <a:lnTo>
                    <a:pt x="162" y="115"/>
                  </a:lnTo>
                  <a:lnTo>
                    <a:pt x="151" y="126"/>
                  </a:lnTo>
                  <a:lnTo>
                    <a:pt x="141" y="137"/>
                  </a:lnTo>
                  <a:lnTo>
                    <a:pt x="133" y="156"/>
                  </a:lnTo>
                  <a:lnTo>
                    <a:pt x="126" y="179"/>
                  </a:lnTo>
                  <a:lnTo>
                    <a:pt x="121" y="204"/>
                  </a:lnTo>
                  <a:lnTo>
                    <a:pt x="120" y="227"/>
                  </a:lnTo>
                  <a:lnTo>
                    <a:pt x="120" y="249"/>
                  </a:lnTo>
                  <a:lnTo>
                    <a:pt x="122" y="273"/>
                  </a:lnTo>
                  <a:lnTo>
                    <a:pt x="125" y="298"/>
                  </a:lnTo>
                  <a:lnTo>
                    <a:pt x="132" y="325"/>
                  </a:lnTo>
                  <a:lnTo>
                    <a:pt x="140" y="351"/>
                  </a:lnTo>
                  <a:lnTo>
                    <a:pt x="152" y="375"/>
                  </a:lnTo>
                  <a:lnTo>
                    <a:pt x="169" y="399"/>
                  </a:lnTo>
                  <a:lnTo>
                    <a:pt x="188" y="418"/>
                  </a:lnTo>
                  <a:lnTo>
                    <a:pt x="212" y="433"/>
                  </a:lnTo>
                  <a:lnTo>
                    <a:pt x="245" y="445"/>
                  </a:lnTo>
                  <a:lnTo>
                    <a:pt x="283" y="455"/>
                  </a:lnTo>
                  <a:lnTo>
                    <a:pt x="324" y="461"/>
                  </a:lnTo>
                  <a:lnTo>
                    <a:pt x="367" y="463"/>
                  </a:lnTo>
                  <a:lnTo>
                    <a:pt x="414" y="460"/>
                  </a:lnTo>
                  <a:lnTo>
                    <a:pt x="457" y="455"/>
                  </a:lnTo>
                  <a:lnTo>
                    <a:pt x="497" y="444"/>
                  </a:lnTo>
                  <a:lnTo>
                    <a:pt x="531" y="429"/>
                  </a:lnTo>
                  <a:lnTo>
                    <a:pt x="562" y="411"/>
                  </a:lnTo>
                  <a:lnTo>
                    <a:pt x="587" y="389"/>
                  </a:lnTo>
                  <a:lnTo>
                    <a:pt x="606" y="363"/>
                  </a:lnTo>
                  <a:lnTo>
                    <a:pt x="626" y="325"/>
                  </a:lnTo>
                  <a:lnTo>
                    <a:pt x="641" y="291"/>
                  </a:lnTo>
                  <a:lnTo>
                    <a:pt x="652" y="260"/>
                  </a:lnTo>
                  <a:lnTo>
                    <a:pt x="659" y="232"/>
                  </a:lnTo>
                  <a:lnTo>
                    <a:pt x="661" y="208"/>
                  </a:lnTo>
                  <a:lnTo>
                    <a:pt x="663" y="189"/>
                  </a:lnTo>
                  <a:lnTo>
                    <a:pt x="661" y="172"/>
                  </a:lnTo>
                  <a:lnTo>
                    <a:pt x="660" y="161"/>
                  </a:lnTo>
                  <a:lnTo>
                    <a:pt x="659" y="155"/>
                  </a:lnTo>
                  <a:lnTo>
                    <a:pt x="659" y="152"/>
                  </a:lnTo>
                  <a:lnTo>
                    <a:pt x="657" y="148"/>
                  </a:lnTo>
                  <a:lnTo>
                    <a:pt x="653" y="144"/>
                  </a:lnTo>
                  <a:lnTo>
                    <a:pt x="648" y="138"/>
                  </a:lnTo>
                  <a:lnTo>
                    <a:pt x="637" y="131"/>
                  </a:lnTo>
                  <a:lnTo>
                    <a:pt x="623" y="125"/>
                  </a:lnTo>
                  <a:lnTo>
                    <a:pt x="606" y="118"/>
                  </a:lnTo>
                  <a:lnTo>
                    <a:pt x="581" y="110"/>
                  </a:lnTo>
                  <a:lnTo>
                    <a:pt x="551" y="103"/>
                  </a:lnTo>
                  <a:lnTo>
                    <a:pt x="514" y="97"/>
                  </a:lnTo>
                  <a:lnTo>
                    <a:pt x="469" y="92"/>
                  </a:lnTo>
                  <a:lnTo>
                    <a:pt x="416" y="88"/>
                  </a:lnTo>
                  <a:lnTo>
                    <a:pt x="365" y="85"/>
                  </a:lnTo>
                  <a:lnTo>
                    <a:pt x="320" y="84"/>
                  </a:lnTo>
                  <a:close/>
                  <a:moveTo>
                    <a:pt x="327" y="0"/>
                  </a:moveTo>
                  <a:lnTo>
                    <a:pt x="390" y="2"/>
                  </a:lnTo>
                  <a:lnTo>
                    <a:pt x="454" y="5"/>
                  </a:lnTo>
                  <a:lnTo>
                    <a:pt x="461" y="6"/>
                  </a:lnTo>
                  <a:lnTo>
                    <a:pt x="509" y="9"/>
                  </a:lnTo>
                  <a:lnTo>
                    <a:pt x="551" y="13"/>
                  </a:lnTo>
                  <a:lnTo>
                    <a:pt x="587" y="20"/>
                  </a:lnTo>
                  <a:lnTo>
                    <a:pt x="622" y="28"/>
                  </a:lnTo>
                  <a:lnTo>
                    <a:pt x="656" y="41"/>
                  </a:lnTo>
                  <a:lnTo>
                    <a:pt x="675" y="50"/>
                  </a:lnTo>
                  <a:lnTo>
                    <a:pt x="695" y="60"/>
                  </a:lnTo>
                  <a:lnTo>
                    <a:pt x="712" y="69"/>
                  </a:lnTo>
                  <a:lnTo>
                    <a:pt x="729" y="75"/>
                  </a:lnTo>
                  <a:lnTo>
                    <a:pt x="746" y="82"/>
                  </a:lnTo>
                  <a:lnTo>
                    <a:pt x="761" y="86"/>
                  </a:lnTo>
                  <a:lnTo>
                    <a:pt x="784" y="89"/>
                  </a:lnTo>
                  <a:lnTo>
                    <a:pt x="804" y="89"/>
                  </a:lnTo>
                  <a:lnTo>
                    <a:pt x="827" y="86"/>
                  </a:lnTo>
                  <a:lnTo>
                    <a:pt x="841" y="82"/>
                  </a:lnTo>
                  <a:lnTo>
                    <a:pt x="857" y="75"/>
                  </a:lnTo>
                  <a:lnTo>
                    <a:pt x="876" y="69"/>
                  </a:lnTo>
                  <a:lnTo>
                    <a:pt x="893" y="60"/>
                  </a:lnTo>
                  <a:lnTo>
                    <a:pt x="913" y="50"/>
                  </a:lnTo>
                  <a:lnTo>
                    <a:pt x="931" y="41"/>
                  </a:lnTo>
                  <a:lnTo>
                    <a:pt x="966" y="28"/>
                  </a:lnTo>
                  <a:lnTo>
                    <a:pt x="1000" y="20"/>
                  </a:lnTo>
                  <a:lnTo>
                    <a:pt x="1037" y="13"/>
                  </a:lnTo>
                  <a:lnTo>
                    <a:pt x="1078" y="9"/>
                  </a:lnTo>
                  <a:lnTo>
                    <a:pt x="1126" y="6"/>
                  </a:lnTo>
                  <a:lnTo>
                    <a:pt x="1134" y="5"/>
                  </a:lnTo>
                  <a:lnTo>
                    <a:pt x="1198" y="2"/>
                  </a:lnTo>
                  <a:lnTo>
                    <a:pt x="1260" y="0"/>
                  </a:lnTo>
                  <a:lnTo>
                    <a:pt x="1331" y="2"/>
                  </a:lnTo>
                  <a:lnTo>
                    <a:pt x="1398" y="6"/>
                  </a:lnTo>
                  <a:lnTo>
                    <a:pt x="1462" y="14"/>
                  </a:lnTo>
                  <a:lnTo>
                    <a:pt x="1523" y="25"/>
                  </a:lnTo>
                  <a:lnTo>
                    <a:pt x="1533" y="28"/>
                  </a:lnTo>
                  <a:lnTo>
                    <a:pt x="1545" y="32"/>
                  </a:lnTo>
                  <a:lnTo>
                    <a:pt x="1556" y="39"/>
                  </a:lnTo>
                  <a:lnTo>
                    <a:pt x="1568" y="48"/>
                  </a:lnTo>
                  <a:lnTo>
                    <a:pt x="1578" y="60"/>
                  </a:lnTo>
                  <a:lnTo>
                    <a:pt x="1584" y="75"/>
                  </a:lnTo>
                  <a:lnTo>
                    <a:pt x="1587" y="95"/>
                  </a:lnTo>
                  <a:lnTo>
                    <a:pt x="1587" y="111"/>
                  </a:lnTo>
                  <a:lnTo>
                    <a:pt x="1587" y="131"/>
                  </a:lnTo>
                  <a:lnTo>
                    <a:pt x="1587" y="133"/>
                  </a:lnTo>
                  <a:lnTo>
                    <a:pt x="1587" y="141"/>
                  </a:lnTo>
                  <a:lnTo>
                    <a:pt x="1587" y="146"/>
                  </a:lnTo>
                  <a:lnTo>
                    <a:pt x="1587" y="152"/>
                  </a:lnTo>
                  <a:lnTo>
                    <a:pt x="1586" y="168"/>
                  </a:lnTo>
                  <a:lnTo>
                    <a:pt x="1583" y="182"/>
                  </a:lnTo>
                  <a:lnTo>
                    <a:pt x="1578" y="193"/>
                  </a:lnTo>
                  <a:lnTo>
                    <a:pt x="1572" y="200"/>
                  </a:lnTo>
                  <a:lnTo>
                    <a:pt x="1567" y="206"/>
                  </a:lnTo>
                  <a:lnTo>
                    <a:pt x="1564" y="209"/>
                  </a:lnTo>
                  <a:lnTo>
                    <a:pt x="1563" y="212"/>
                  </a:lnTo>
                  <a:lnTo>
                    <a:pt x="1560" y="217"/>
                  </a:lnTo>
                  <a:lnTo>
                    <a:pt x="1557" y="223"/>
                  </a:lnTo>
                  <a:lnTo>
                    <a:pt x="1556" y="230"/>
                  </a:lnTo>
                  <a:lnTo>
                    <a:pt x="1548" y="279"/>
                  </a:lnTo>
                  <a:lnTo>
                    <a:pt x="1541" y="320"/>
                  </a:lnTo>
                  <a:lnTo>
                    <a:pt x="1534" y="355"/>
                  </a:lnTo>
                  <a:lnTo>
                    <a:pt x="1526" y="385"/>
                  </a:lnTo>
                  <a:lnTo>
                    <a:pt x="1518" y="410"/>
                  </a:lnTo>
                  <a:lnTo>
                    <a:pt x="1509" y="431"/>
                  </a:lnTo>
                  <a:lnTo>
                    <a:pt x="1499" y="449"/>
                  </a:lnTo>
                  <a:lnTo>
                    <a:pt x="1485" y="464"/>
                  </a:lnTo>
                  <a:lnTo>
                    <a:pt x="1470" y="478"/>
                  </a:lnTo>
                  <a:lnTo>
                    <a:pt x="1451" y="490"/>
                  </a:lnTo>
                  <a:lnTo>
                    <a:pt x="1429" y="502"/>
                  </a:lnTo>
                  <a:lnTo>
                    <a:pt x="1406" y="512"/>
                  </a:lnTo>
                  <a:lnTo>
                    <a:pt x="1376" y="520"/>
                  </a:lnTo>
                  <a:lnTo>
                    <a:pt x="1343" y="528"/>
                  </a:lnTo>
                  <a:lnTo>
                    <a:pt x="1305" y="534"/>
                  </a:lnTo>
                  <a:lnTo>
                    <a:pt x="1266" y="536"/>
                  </a:lnTo>
                  <a:lnTo>
                    <a:pt x="1225" y="538"/>
                  </a:lnTo>
                  <a:lnTo>
                    <a:pt x="1191" y="536"/>
                  </a:lnTo>
                  <a:lnTo>
                    <a:pt x="1154" y="534"/>
                  </a:lnTo>
                  <a:lnTo>
                    <a:pt x="1113" y="528"/>
                  </a:lnTo>
                  <a:lnTo>
                    <a:pt x="1072" y="520"/>
                  </a:lnTo>
                  <a:lnTo>
                    <a:pt x="1032" y="506"/>
                  </a:lnTo>
                  <a:lnTo>
                    <a:pt x="992" y="489"/>
                  </a:lnTo>
                  <a:lnTo>
                    <a:pt x="965" y="471"/>
                  </a:lnTo>
                  <a:lnTo>
                    <a:pt x="942" y="449"/>
                  </a:lnTo>
                  <a:lnTo>
                    <a:pt x="920" y="423"/>
                  </a:lnTo>
                  <a:lnTo>
                    <a:pt x="901" y="395"/>
                  </a:lnTo>
                  <a:lnTo>
                    <a:pt x="885" y="365"/>
                  </a:lnTo>
                  <a:lnTo>
                    <a:pt x="871" y="335"/>
                  </a:lnTo>
                  <a:lnTo>
                    <a:pt x="860" y="306"/>
                  </a:lnTo>
                  <a:lnTo>
                    <a:pt x="851" y="279"/>
                  </a:lnTo>
                  <a:lnTo>
                    <a:pt x="844" y="255"/>
                  </a:lnTo>
                  <a:lnTo>
                    <a:pt x="838" y="238"/>
                  </a:lnTo>
                  <a:lnTo>
                    <a:pt x="836" y="224"/>
                  </a:lnTo>
                  <a:lnTo>
                    <a:pt x="834" y="219"/>
                  </a:lnTo>
                  <a:lnTo>
                    <a:pt x="833" y="213"/>
                  </a:lnTo>
                  <a:lnTo>
                    <a:pt x="826" y="208"/>
                  </a:lnTo>
                  <a:lnTo>
                    <a:pt x="814" y="204"/>
                  </a:lnTo>
                  <a:lnTo>
                    <a:pt x="796" y="202"/>
                  </a:lnTo>
                  <a:lnTo>
                    <a:pt x="793" y="202"/>
                  </a:lnTo>
                  <a:lnTo>
                    <a:pt x="777" y="204"/>
                  </a:lnTo>
                  <a:lnTo>
                    <a:pt x="766" y="206"/>
                  </a:lnTo>
                  <a:lnTo>
                    <a:pt x="759" y="209"/>
                  </a:lnTo>
                  <a:lnTo>
                    <a:pt x="755" y="213"/>
                  </a:lnTo>
                  <a:lnTo>
                    <a:pt x="754" y="215"/>
                  </a:lnTo>
                  <a:lnTo>
                    <a:pt x="753" y="216"/>
                  </a:lnTo>
                  <a:lnTo>
                    <a:pt x="751" y="223"/>
                  </a:lnTo>
                  <a:lnTo>
                    <a:pt x="749" y="235"/>
                  </a:lnTo>
                  <a:lnTo>
                    <a:pt x="744" y="254"/>
                  </a:lnTo>
                  <a:lnTo>
                    <a:pt x="738" y="277"/>
                  </a:lnTo>
                  <a:lnTo>
                    <a:pt x="728" y="305"/>
                  </a:lnTo>
                  <a:lnTo>
                    <a:pt x="717" y="333"/>
                  </a:lnTo>
                  <a:lnTo>
                    <a:pt x="704" y="363"/>
                  </a:lnTo>
                  <a:lnTo>
                    <a:pt x="687" y="393"/>
                  </a:lnTo>
                  <a:lnTo>
                    <a:pt x="668" y="422"/>
                  </a:lnTo>
                  <a:lnTo>
                    <a:pt x="646" y="448"/>
                  </a:lnTo>
                  <a:lnTo>
                    <a:pt x="622" y="471"/>
                  </a:lnTo>
                  <a:lnTo>
                    <a:pt x="595" y="489"/>
                  </a:lnTo>
                  <a:lnTo>
                    <a:pt x="555" y="506"/>
                  </a:lnTo>
                  <a:lnTo>
                    <a:pt x="514" y="520"/>
                  </a:lnTo>
                  <a:lnTo>
                    <a:pt x="474" y="528"/>
                  </a:lnTo>
                  <a:lnTo>
                    <a:pt x="434" y="534"/>
                  </a:lnTo>
                  <a:lnTo>
                    <a:pt x="396" y="536"/>
                  </a:lnTo>
                  <a:lnTo>
                    <a:pt x="362" y="538"/>
                  </a:lnTo>
                  <a:lnTo>
                    <a:pt x="321" y="536"/>
                  </a:lnTo>
                  <a:lnTo>
                    <a:pt x="282" y="534"/>
                  </a:lnTo>
                  <a:lnTo>
                    <a:pt x="245" y="528"/>
                  </a:lnTo>
                  <a:lnTo>
                    <a:pt x="211" y="520"/>
                  </a:lnTo>
                  <a:lnTo>
                    <a:pt x="181" y="512"/>
                  </a:lnTo>
                  <a:lnTo>
                    <a:pt x="158" y="502"/>
                  </a:lnTo>
                  <a:lnTo>
                    <a:pt x="136" y="490"/>
                  </a:lnTo>
                  <a:lnTo>
                    <a:pt x="117" y="478"/>
                  </a:lnTo>
                  <a:lnTo>
                    <a:pt x="102" y="464"/>
                  </a:lnTo>
                  <a:lnTo>
                    <a:pt x="90" y="449"/>
                  </a:lnTo>
                  <a:lnTo>
                    <a:pt x="79" y="431"/>
                  </a:lnTo>
                  <a:lnTo>
                    <a:pt x="69" y="410"/>
                  </a:lnTo>
                  <a:lnTo>
                    <a:pt x="61" y="385"/>
                  </a:lnTo>
                  <a:lnTo>
                    <a:pt x="54" y="355"/>
                  </a:lnTo>
                  <a:lnTo>
                    <a:pt x="46" y="321"/>
                  </a:lnTo>
                  <a:lnTo>
                    <a:pt x="39" y="279"/>
                  </a:lnTo>
                  <a:lnTo>
                    <a:pt x="31" y="230"/>
                  </a:lnTo>
                  <a:lnTo>
                    <a:pt x="30" y="223"/>
                  </a:lnTo>
                  <a:lnTo>
                    <a:pt x="27" y="217"/>
                  </a:lnTo>
                  <a:lnTo>
                    <a:pt x="26" y="212"/>
                  </a:lnTo>
                  <a:lnTo>
                    <a:pt x="23" y="209"/>
                  </a:lnTo>
                  <a:lnTo>
                    <a:pt x="20" y="206"/>
                  </a:lnTo>
                  <a:lnTo>
                    <a:pt x="15" y="200"/>
                  </a:lnTo>
                  <a:lnTo>
                    <a:pt x="9" y="193"/>
                  </a:lnTo>
                  <a:lnTo>
                    <a:pt x="5" y="182"/>
                  </a:lnTo>
                  <a:lnTo>
                    <a:pt x="1" y="168"/>
                  </a:lnTo>
                  <a:lnTo>
                    <a:pt x="0" y="152"/>
                  </a:lnTo>
                  <a:lnTo>
                    <a:pt x="0" y="148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0" y="131"/>
                  </a:lnTo>
                  <a:lnTo>
                    <a:pt x="0" y="118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4" y="75"/>
                  </a:lnTo>
                  <a:lnTo>
                    <a:pt x="11" y="60"/>
                  </a:lnTo>
                  <a:lnTo>
                    <a:pt x="20" y="48"/>
                  </a:lnTo>
                  <a:lnTo>
                    <a:pt x="31" y="39"/>
                  </a:lnTo>
                  <a:lnTo>
                    <a:pt x="43" y="32"/>
                  </a:lnTo>
                  <a:lnTo>
                    <a:pt x="56" y="26"/>
                  </a:lnTo>
                  <a:lnTo>
                    <a:pt x="65" y="25"/>
                  </a:lnTo>
                  <a:lnTo>
                    <a:pt x="125" y="14"/>
                  </a:lnTo>
                  <a:lnTo>
                    <a:pt x="189" y="6"/>
                  </a:lnTo>
                  <a:lnTo>
                    <a:pt x="257" y="2"/>
                  </a:lnTo>
                  <a:lnTo>
                    <a:pt x="3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47" name="Freeform 987"/>
            <p:cNvSpPr>
              <a:spLocks noEditPoints="1"/>
            </p:cNvSpPr>
            <p:nvPr/>
          </p:nvSpPr>
          <p:spPr bwMode="auto">
            <a:xfrm>
              <a:off x="-1366" y="1785"/>
              <a:ext cx="809" cy="999"/>
            </a:xfrm>
            <a:custGeom>
              <a:avLst/>
              <a:gdLst>
                <a:gd name="T0" fmla="*/ 737 w 1617"/>
                <a:gd name="T1" fmla="*/ 1508 h 1997"/>
                <a:gd name="T2" fmla="*/ 710 w 1617"/>
                <a:gd name="T3" fmla="*/ 1535 h 1997"/>
                <a:gd name="T4" fmla="*/ 710 w 1617"/>
                <a:gd name="T5" fmla="*/ 1575 h 1997"/>
                <a:gd name="T6" fmla="*/ 737 w 1617"/>
                <a:gd name="T7" fmla="*/ 1602 h 1997"/>
                <a:gd name="T8" fmla="*/ 777 w 1617"/>
                <a:gd name="T9" fmla="*/ 1602 h 1997"/>
                <a:gd name="T10" fmla="*/ 804 w 1617"/>
                <a:gd name="T11" fmla="*/ 1575 h 1997"/>
                <a:gd name="T12" fmla="*/ 804 w 1617"/>
                <a:gd name="T13" fmla="*/ 1535 h 1997"/>
                <a:gd name="T14" fmla="*/ 777 w 1617"/>
                <a:gd name="T15" fmla="*/ 1508 h 1997"/>
                <a:gd name="T16" fmla="*/ 1087 w 1617"/>
                <a:gd name="T17" fmla="*/ 1403 h 1997"/>
                <a:gd name="T18" fmla="*/ 1041 w 1617"/>
                <a:gd name="T19" fmla="*/ 1415 h 1997"/>
                <a:gd name="T20" fmla="*/ 1008 w 1617"/>
                <a:gd name="T21" fmla="*/ 1448 h 1997"/>
                <a:gd name="T22" fmla="*/ 996 w 1617"/>
                <a:gd name="T23" fmla="*/ 1494 h 1997"/>
                <a:gd name="T24" fmla="*/ 1008 w 1617"/>
                <a:gd name="T25" fmla="*/ 1539 h 1997"/>
                <a:gd name="T26" fmla="*/ 1041 w 1617"/>
                <a:gd name="T27" fmla="*/ 1573 h 1997"/>
                <a:gd name="T28" fmla="*/ 1087 w 1617"/>
                <a:gd name="T29" fmla="*/ 1586 h 1997"/>
                <a:gd name="T30" fmla="*/ 1134 w 1617"/>
                <a:gd name="T31" fmla="*/ 1573 h 1997"/>
                <a:gd name="T32" fmla="*/ 1166 w 1617"/>
                <a:gd name="T33" fmla="*/ 1539 h 1997"/>
                <a:gd name="T34" fmla="*/ 1178 w 1617"/>
                <a:gd name="T35" fmla="*/ 1494 h 1997"/>
                <a:gd name="T36" fmla="*/ 1166 w 1617"/>
                <a:gd name="T37" fmla="*/ 1448 h 1997"/>
                <a:gd name="T38" fmla="*/ 1134 w 1617"/>
                <a:gd name="T39" fmla="*/ 1415 h 1997"/>
                <a:gd name="T40" fmla="*/ 1087 w 1617"/>
                <a:gd name="T41" fmla="*/ 1403 h 1997"/>
                <a:gd name="T42" fmla="*/ 735 w 1617"/>
                <a:gd name="T43" fmla="*/ 1208 h 1997"/>
                <a:gd name="T44" fmla="*/ 701 w 1617"/>
                <a:gd name="T45" fmla="*/ 1232 h 1997"/>
                <a:gd name="T46" fmla="*/ 686 w 1617"/>
                <a:gd name="T47" fmla="*/ 1275 h 1997"/>
                <a:gd name="T48" fmla="*/ 701 w 1617"/>
                <a:gd name="T49" fmla="*/ 1317 h 1997"/>
                <a:gd name="T50" fmla="*/ 735 w 1617"/>
                <a:gd name="T51" fmla="*/ 1343 h 1997"/>
                <a:gd name="T52" fmla="*/ 780 w 1617"/>
                <a:gd name="T53" fmla="*/ 1343 h 1997"/>
                <a:gd name="T54" fmla="*/ 815 w 1617"/>
                <a:gd name="T55" fmla="*/ 1317 h 1997"/>
                <a:gd name="T56" fmla="*/ 829 w 1617"/>
                <a:gd name="T57" fmla="*/ 1275 h 1997"/>
                <a:gd name="T58" fmla="*/ 815 w 1617"/>
                <a:gd name="T59" fmla="*/ 1232 h 1997"/>
                <a:gd name="T60" fmla="*/ 780 w 1617"/>
                <a:gd name="T61" fmla="*/ 1208 h 1997"/>
                <a:gd name="T62" fmla="*/ 644 w 1617"/>
                <a:gd name="T63" fmla="*/ 364 h 1997"/>
                <a:gd name="T64" fmla="*/ 642 w 1617"/>
                <a:gd name="T65" fmla="*/ 950 h 1997"/>
                <a:gd name="T66" fmla="*/ 601 w 1617"/>
                <a:gd name="T67" fmla="*/ 1040 h 1997"/>
                <a:gd name="T68" fmla="*/ 981 w 1617"/>
                <a:gd name="T69" fmla="*/ 968 h 1997"/>
                <a:gd name="T70" fmla="*/ 972 w 1617"/>
                <a:gd name="T71" fmla="*/ 931 h 1997"/>
                <a:gd name="T72" fmla="*/ 644 w 1617"/>
                <a:gd name="T73" fmla="*/ 364 h 1997"/>
                <a:gd name="T74" fmla="*/ 1164 w 1617"/>
                <a:gd name="T75" fmla="*/ 0 h 1997"/>
                <a:gd name="T76" fmla="*/ 1208 w 1617"/>
                <a:gd name="T77" fmla="*/ 15 h 1997"/>
                <a:gd name="T78" fmla="*/ 1236 w 1617"/>
                <a:gd name="T79" fmla="*/ 51 h 1997"/>
                <a:gd name="T80" fmla="*/ 1238 w 1617"/>
                <a:gd name="T81" fmla="*/ 289 h 1997"/>
                <a:gd name="T82" fmla="*/ 1225 w 1617"/>
                <a:gd name="T83" fmla="*/ 334 h 1997"/>
                <a:gd name="T84" fmla="*/ 1187 w 1617"/>
                <a:gd name="T85" fmla="*/ 361 h 1997"/>
                <a:gd name="T86" fmla="*/ 1144 w 1617"/>
                <a:gd name="T87" fmla="*/ 364 h 1997"/>
                <a:gd name="T88" fmla="*/ 1609 w 1617"/>
                <a:gd name="T89" fmla="*/ 1873 h 1997"/>
                <a:gd name="T90" fmla="*/ 1617 w 1617"/>
                <a:gd name="T91" fmla="*/ 1916 h 1997"/>
                <a:gd name="T92" fmla="*/ 1603 w 1617"/>
                <a:gd name="T93" fmla="*/ 1956 h 1997"/>
                <a:gd name="T94" fmla="*/ 1572 w 1617"/>
                <a:gd name="T95" fmla="*/ 1986 h 1997"/>
                <a:gd name="T96" fmla="*/ 1531 w 1617"/>
                <a:gd name="T97" fmla="*/ 1997 h 1997"/>
                <a:gd name="T98" fmla="*/ 64 w 1617"/>
                <a:gd name="T99" fmla="*/ 1995 h 1997"/>
                <a:gd name="T100" fmla="*/ 27 w 1617"/>
                <a:gd name="T101" fmla="*/ 1973 h 1997"/>
                <a:gd name="T102" fmla="*/ 4 w 1617"/>
                <a:gd name="T103" fmla="*/ 1936 h 1997"/>
                <a:gd name="T104" fmla="*/ 1 w 1617"/>
                <a:gd name="T105" fmla="*/ 1894 h 1997"/>
                <a:gd name="T106" fmla="*/ 472 w 1617"/>
                <a:gd name="T107" fmla="*/ 911 h 1997"/>
                <a:gd name="T108" fmla="*/ 453 w 1617"/>
                <a:gd name="T109" fmla="*/ 364 h 1997"/>
                <a:gd name="T110" fmla="*/ 408 w 1617"/>
                <a:gd name="T111" fmla="*/ 350 h 1997"/>
                <a:gd name="T112" fmla="*/ 381 w 1617"/>
                <a:gd name="T113" fmla="*/ 313 h 1997"/>
                <a:gd name="T114" fmla="*/ 378 w 1617"/>
                <a:gd name="T115" fmla="*/ 75 h 1997"/>
                <a:gd name="T116" fmla="*/ 392 w 1617"/>
                <a:gd name="T117" fmla="*/ 31 h 1997"/>
                <a:gd name="T118" fmla="*/ 428 w 1617"/>
                <a:gd name="T119" fmla="*/ 4 h 1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17" h="1997">
                  <a:moveTo>
                    <a:pt x="758" y="1504"/>
                  </a:moveTo>
                  <a:lnTo>
                    <a:pt x="737" y="1508"/>
                  </a:lnTo>
                  <a:lnTo>
                    <a:pt x="721" y="1519"/>
                  </a:lnTo>
                  <a:lnTo>
                    <a:pt x="710" y="1535"/>
                  </a:lnTo>
                  <a:lnTo>
                    <a:pt x="706" y="1554"/>
                  </a:lnTo>
                  <a:lnTo>
                    <a:pt x="710" y="1575"/>
                  </a:lnTo>
                  <a:lnTo>
                    <a:pt x="721" y="1591"/>
                  </a:lnTo>
                  <a:lnTo>
                    <a:pt x="737" y="1602"/>
                  </a:lnTo>
                  <a:lnTo>
                    <a:pt x="758" y="1606"/>
                  </a:lnTo>
                  <a:lnTo>
                    <a:pt x="777" y="1602"/>
                  </a:lnTo>
                  <a:lnTo>
                    <a:pt x="793" y="1591"/>
                  </a:lnTo>
                  <a:lnTo>
                    <a:pt x="804" y="1575"/>
                  </a:lnTo>
                  <a:lnTo>
                    <a:pt x="808" y="1554"/>
                  </a:lnTo>
                  <a:lnTo>
                    <a:pt x="804" y="1535"/>
                  </a:lnTo>
                  <a:lnTo>
                    <a:pt x="793" y="1519"/>
                  </a:lnTo>
                  <a:lnTo>
                    <a:pt x="777" y="1508"/>
                  </a:lnTo>
                  <a:lnTo>
                    <a:pt x="758" y="1504"/>
                  </a:lnTo>
                  <a:close/>
                  <a:moveTo>
                    <a:pt x="1087" y="1403"/>
                  </a:moveTo>
                  <a:lnTo>
                    <a:pt x="1063" y="1406"/>
                  </a:lnTo>
                  <a:lnTo>
                    <a:pt x="1041" y="1415"/>
                  </a:lnTo>
                  <a:lnTo>
                    <a:pt x="1023" y="1429"/>
                  </a:lnTo>
                  <a:lnTo>
                    <a:pt x="1008" y="1448"/>
                  </a:lnTo>
                  <a:lnTo>
                    <a:pt x="999" y="1470"/>
                  </a:lnTo>
                  <a:lnTo>
                    <a:pt x="996" y="1494"/>
                  </a:lnTo>
                  <a:lnTo>
                    <a:pt x="999" y="1517"/>
                  </a:lnTo>
                  <a:lnTo>
                    <a:pt x="1008" y="1539"/>
                  </a:lnTo>
                  <a:lnTo>
                    <a:pt x="1023" y="1558"/>
                  </a:lnTo>
                  <a:lnTo>
                    <a:pt x="1041" y="1573"/>
                  </a:lnTo>
                  <a:lnTo>
                    <a:pt x="1063" y="1581"/>
                  </a:lnTo>
                  <a:lnTo>
                    <a:pt x="1087" y="1586"/>
                  </a:lnTo>
                  <a:lnTo>
                    <a:pt x="1112" y="1581"/>
                  </a:lnTo>
                  <a:lnTo>
                    <a:pt x="1134" y="1573"/>
                  </a:lnTo>
                  <a:lnTo>
                    <a:pt x="1151" y="1558"/>
                  </a:lnTo>
                  <a:lnTo>
                    <a:pt x="1166" y="1539"/>
                  </a:lnTo>
                  <a:lnTo>
                    <a:pt x="1176" y="1517"/>
                  </a:lnTo>
                  <a:lnTo>
                    <a:pt x="1178" y="1494"/>
                  </a:lnTo>
                  <a:lnTo>
                    <a:pt x="1176" y="1470"/>
                  </a:lnTo>
                  <a:lnTo>
                    <a:pt x="1166" y="1448"/>
                  </a:lnTo>
                  <a:lnTo>
                    <a:pt x="1151" y="1429"/>
                  </a:lnTo>
                  <a:lnTo>
                    <a:pt x="1134" y="1415"/>
                  </a:lnTo>
                  <a:lnTo>
                    <a:pt x="1112" y="1406"/>
                  </a:lnTo>
                  <a:lnTo>
                    <a:pt x="1087" y="1403"/>
                  </a:lnTo>
                  <a:close/>
                  <a:moveTo>
                    <a:pt x="758" y="1204"/>
                  </a:moveTo>
                  <a:lnTo>
                    <a:pt x="735" y="1208"/>
                  </a:lnTo>
                  <a:lnTo>
                    <a:pt x="716" y="1217"/>
                  </a:lnTo>
                  <a:lnTo>
                    <a:pt x="701" y="1232"/>
                  </a:lnTo>
                  <a:lnTo>
                    <a:pt x="690" y="1253"/>
                  </a:lnTo>
                  <a:lnTo>
                    <a:pt x="686" y="1275"/>
                  </a:lnTo>
                  <a:lnTo>
                    <a:pt x="690" y="1298"/>
                  </a:lnTo>
                  <a:lnTo>
                    <a:pt x="701" y="1317"/>
                  </a:lnTo>
                  <a:lnTo>
                    <a:pt x="716" y="1332"/>
                  </a:lnTo>
                  <a:lnTo>
                    <a:pt x="735" y="1343"/>
                  </a:lnTo>
                  <a:lnTo>
                    <a:pt x="758" y="1346"/>
                  </a:lnTo>
                  <a:lnTo>
                    <a:pt x="780" y="1343"/>
                  </a:lnTo>
                  <a:lnTo>
                    <a:pt x="799" y="1332"/>
                  </a:lnTo>
                  <a:lnTo>
                    <a:pt x="815" y="1317"/>
                  </a:lnTo>
                  <a:lnTo>
                    <a:pt x="825" y="1298"/>
                  </a:lnTo>
                  <a:lnTo>
                    <a:pt x="829" y="1275"/>
                  </a:lnTo>
                  <a:lnTo>
                    <a:pt x="825" y="1253"/>
                  </a:lnTo>
                  <a:lnTo>
                    <a:pt x="815" y="1232"/>
                  </a:lnTo>
                  <a:lnTo>
                    <a:pt x="799" y="1217"/>
                  </a:lnTo>
                  <a:lnTo>
                    <a:pt x="780" y="1208"/>
                  </a:lnTo>
                  <a:lnTo>
                    <a:pt x="758" y="1204"/>
                  </a:lnTo>
                  <a:close/>
                  <a:moveTo>
                    <a:pt x="644" y="364"/>
                  </a:moveTo>
                  <a:lnTo>
                    <a:pt x="644" y="931"/>
                  </a:lnTo>
                  <a:lnTo>
                    <a:pt x="642" y="950"/>
                  </a:lnTo>
                  <a:lnTo>
                    <a:pt x="635" y="968"/>
                  </a:lnTo>
                  <a:lnTo>
                    <a:pt x="601" y="1040"/>
                  </a:lnTo>
                  <a:lnTo>
                    <a:pt x="1015" y="1040"/>
                  </a:lnTo>
                  <a:lnTo>
                    <a:pt x="981" y="968"/>
                  </a:lnTo>
                  <a:lnTo>
                    <a:pt x="974" y="950"/>
                  </a:lnTo>
                  <a:lnTo>
                    <a:pt x="972" y="931"/>
                  </a:lnTo>
                  <a:lnTo>
                    <a:pt x="972" y="364"/>
                  </a:lnTo>
                  <a:lnTo>
                    <a:pt x="644" y="364"/>
                  </a:lnTo>
                  <a:close/>
                  <a:moveTo>
                    <a:pt x="453" y="0"/>
                  </a:moveTo>
                  <a:lnTo>
                    <a:pt x="1164" y="0"/>
                  </a:lnTo>
                  <a:lnTo>
                    <a:pt x="1187" y="4"/>
                  </a:lnTo>
                  <a:lnTo>
                    <a:pt x="1208" y="15"/>
                  </a:lnTo>
                  <a:lnTo>
                    <a:pt x="1225" y="31"/>
                  </a:lnTo>
                  <a:lnTo>
                    <a:pt x="1236" y="51"/>
                  </a:lnTo>
                  <a:lnTo>
                    <a:pt x="1238" y="75"/>
                  </a:lnTo>
                  <a:lnTo>
                    <a:pt x="1238" y="289"/>
                  </a:lnTo>
                  <a:lnTo>
                    <a:pt x="1236" y="313"/>
                  </a:lnTo>
                  <a:lnTo>
                    <a:pt x="1225" y="334"/>
                  </a:lnTo>
                  <a:lnTo>
                    <a:pt x="1208" y="350"/>
                  </a:lnTo>
                  <a:lnTo>
                    <a:pt x="1187" y="361"/>
                  </a:lnTo>
                  <a:lnTo>
                    <a:pt x="1164" y="364"/>
                  </a:lnTo>
                  <a:lnTo>
                    <a:pt x="1144" y="364"/>
                  </a:lnTo>
                  <a:lnTo>
                    <a:pt x="1144" y="911"/>
                  </a:lnTo>
                  <a:lnTo>
                    <a:pt x="1609" y="1873"/>
                  </a:lnTo>
                  <a:lnTo>
                    <a:pt x="1615" y="1894"/>
                  </a:lnTo>
                  <a:lnTo>
                    <a:pt x="1617" y="1916"/>
                  </a:lnTo>
                  <a:lnTo>
                    <a:pt x="1613" y="1936"/>
                  </a:lnTo>
                  <a:lnTo>
                    <a:pt x="1603" y="1956"/>
                  </a:lnTo>
                  <a:lnTo>
                    <a:pt x="1590" y="1973"/>
                  </a:lnTo>
                  <a:lnTo>
                    <a:pt x="1572" y="1986"/>
                  </a:lnTo>
                  <a:lnTo>
                    <a:pt x="1553" y="1995"/>
                  </a:lnTo>
                  <a:lnTo>
                    <a:pt x="1531" y="1997"/>
                  </a:lnTo>
                  <a:lnTo>
                    <a:pt x="85" y="1997"/>
                  </a:lnTo>
                  <a:lnTo>
                    <a:pt x="64" y="1995"/>
                  </a:lnTo>
                  <a:lnTo>
                    <a:pt x="45" y="1986"/>
                  </a:lnTo>
                  <a:lnTo>
                    <a:pt x="27" y="1973"/>
                  </a:lnTo>
                  <a:lnTo>
                    <a:pt x="13" y="1956"/>
                  </a:lnTo>
                  <a:lnTo>
                    <a:pt x="4" y="1936"/>
                  </a:lnTo>
                  <a:lnTo>
                    <a:pt x="0" y="1916"/>
                  </a:lnTo>
                  <a:lnTo>
                    <a:pt x="1" y="1894"/>
                  </a:lnTo>
                  <a:lnTo>
                    <a:pt x="8" y="1873"/>
                  </a:lnTo>
                  <a:lnTo>
                    <a:pt x="472" y="911"/>
                  </a:lnTo>
                  <a:lnTo>
                    <a:pt x="472" y="364"/>
                  </a:lnTo>
                  <a:lnTo>
                    <a:pt x="453" y="364"/>
                  </a:lnTo>
                  <a:lnTo>
                    <a:pt x="428" y="361"/>
                  </a:lnTo>
                  <a:lnTo>
                    <a:pt x="408" y="350"/>
                  </a:lnTo>
                  <a:lnTo>
                    <a:pt x="392" y="334"/>
                  </a:lnTo>
                  <a:lnTo>
                    <a:pt x="381" y="313"/>
                  </a:lnTo>
                  <a:lnTo>
                    <a:pt x="378" y="289"/>
                  </a:lnTo>
                  <a:lnTo>
                    <a:pt x="378" y="75"/>
                  </a:lnTo>
                  <a:lnTo>
                    <a:pt x="381" y="51"/>
                  </a:lnTo>
                  <a:lnTo>
                    <a:pt x="392" y="31"/>
                  </a:lnTo>
                  <a:lnTo>
                    <a:pt x="408" y="15"/>
                  </a:lnTo>
                  <a:lnTo>
                    <a:pt x="428" y="4"/>
                  </a:lnTo>
                  <a:lnTo>
                    <a:pt x="4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48" name="Freeform 988"/>
            <p:cNvSpPr>
              <a:spLocks noEditPoints="1"/>
            </p:cNvSpPr>
            <p:nvPr/>
          </p:nvSpPr>
          <p:spPr bwMode="auto">
            <a:xfrm>
              <a:off x="-2695" y="1785"/>
              <a:ext cx="1495" cy="1035"/>
            </a:xfrm>
            <a:custGeom>
              <a:avLst/>
              <a:gdLst>
                <a:gd name="T0" fmla="*/ 1105 w 2989"/>
                <a:gd name="T1" fmla="*/ 808 h 2070"/>
                <a:gd name="T2" fmla="*/ 1093 w 2989"/>
                <a:gd name="T3" fmla="*/ 851 h 2070"/>
                <a:gd name="T4" fmla="*/ 655 w 2989"/>
                <a:gd name="T5" fmla="*/ 983 h 2070"/>
                <a:gd name="T6" fmla="*/ 1311 w 2989"/>
                <a:gd name="T7" fmla="*/ 983 h 2070"/>
                <a:gd name="T8" fmla="*/ 1252 w 2989"/>
                <a:gd name="T9" fmla="*/ 897 h 2070"/>
                <a:gd name="T10" fmla="*/ 1218 w 2989"/>
                <a:gd name="T11" fmla="*/ 863 h 2070"/>
                <a:gd name="T12" fmla="*/ 1197 w 2989"/>
                <a:gd name="T13" fmla="*/ 851 h 2070"/>
                <a:gd name="T14" fmla="*/ 1176 w 2989"/>
                <a:gd name="T15" fmla="*/ 823 h 2070"/>
                <a:gd name="T16" fmla="*/ 1137 w 2989"/>
                <a:gd name="T17" fmla="*/ 796 h 2070"/>
                <a:gd name="T18" fmla="*/ 1352 w 2989"/>
                <a:gd name="T19" fmla="*/ 15 h 2070"/>
                <a:gd name="T20" fmla="*/ 1572 w 2989"/>
                <a:gd name="T21" fmla="*/ 147 h 2070"/>
                <a:gd name="T22" fmla="*/ 1752 w 2989"/>
                <a:gd name="T23" fmla="*/ 207 h 2070"/>
                <a:gd name="T24" fmla="*/ 1919 w 2989"/>
                <a:gd name="T25" fmla="*/ 576 h 2070"/>
                <a:gd name="T26" fmla="*/ 2087 w 2989"/>
                <a:gd name="T27" fmla="*/ 207 h 2070"/>
                <a:gd name="T28" fmla="*/ 2267 w 2989"/>
                <a:gd name="T29" fmla="*/ 147 h 2070"/>
                <a:gd name="T30" fmla="*/ 2487 w 2989"/>
                <a:gd name="T31" fmla="*/ 15 h 2070"/>
                <a:gd name="T32" fmla="*/ 2546 w 2989"/>
                <a:gd name="T33" fmla="*/ 1 h 2070"/>
                <a:gd name="T34" fmla="*/ 2614 w 2989"/>
                <a:gd name="T35" fmla="*/ 34 h 2070"/>
                <a:gd name="T36" fmla="*/ 2773 w 2989"/>
                <a:gd name="T37" fmla="*/ 120 h 2070"/>
                <a:gd name="T38" fmla="*/ 2895 w 2989"/>
                <a:gd name="T39" fmla="*/ 289 h 2070"/>
                <a:gd name="T40" fmla="*/ 2921 w 2989"/>
                <a:gd name="T41" fmla="*/ 391 h 2070"/>
                <a:gd name="T42" fmla="*/ 2989 w 2989"/>
                <a:gd name="T43" fmla="*/ 467 h 2070"/>
                <a:gd name="T44" fmla="*/ 2527 w 2989"/>
                <a:gd name="T45" fmla="*/ 1847 h 2070"/>
                <a:gd name="T46" fmla="*/ 2522 w 2989"/>
                <a:gd name="T47" fmla="*/ 1961 h 2070"/>
                <a:gd name="T48" fmla="*/ 2557 w 2989"/>
                <a:gd name="T49" fmla="*/ 2037 h 2070"/>
                <a:gd name="T50" fmla="*/ 2194 w 2989"/>
                <a:gd name="T51" fmla="*/ 2064 h 2070"/>
                <a:gd name="T52" fmla="*/ 1775 w 2989"/>
                <a:gd name="T53" fmla="*/ 2068 h 2070"/>
                <a:gd name="T54" fmla="*/ 1386 w 2989"/>
                <a:gd name="T55" fmla="*/ 2046 h 2070"/>
                <a:gd name="T56" fmla="*/ 1058 w 2989"/>
                <a:gd name="T57" fmla="*/ 2004 h 2070"/>
                <a:gd name="T58" fmla="*/ 784 w 2989"/>
                <a:gd name="T59" fmla="*/ 1946 h 2070"/>
                <a:gd name="T60" fmla="*/ 562 w 2989"/>
                <a:gd name="T61" fmla="*/ 1873 h 2070"/>
                <a:gd name="T62" fmla="*/ 385 w 2989"/>
                <a:gd name="T63" fmla="*/ 1796 h 2070"/>
                <a:gd name="T64" fmla="*/ 249 w 2989"/>
                <a:gd name="T65" fmla="*/ 1715 h 2070"/>
                <a:gd name="T66" fmla="*/ 150 w 2989"/>
                <a:gd name="T67" fmla="*/ 1637 h 2070"/>
                <a:gd name="T68" fmla="*/ 79 w 2989"/>
                <a:gd name="T69" fmla="*/ 1566 h 2070"/>
                <a:gd name="T70" fmla="*/ 35 w 2989"/>
                <a:gd name="T71" fmla="*/ 1508 h 2070"/>
                <a:gd name="T72" fmla="*/ 12 w 2989"/>
                <a:gd name="T73" fmla="*/ 1467 h 2070"/>
                <a:gd name="T74" fmla="*/ 3 w 2989"/>
                <a:gd name="T75" fmla="*/ 1448 h 2070"/>
                <a:gd name="T76" fmla="*/ 4 w 2989"/>
                <a:gd name="T77" fmla="*/ 1388 h 2070"/>
                <a:gd name="T78" fmla="*/ 27 w 2989"/>
                <a:gd name="T79" fmla="*/ 1269 h 2070"/>
                <a:gd name="T80" fmla="*/ 67 w 2989"/>
                <a:gd name="T81" fmla="*/ 1103 h 2070"/>
                <a:gd name="T82" fmla="*/ 125 w 2989"/>
                <a:gd name="T83" fmla="*/ 916 h 2070"/>
                <a:gd name="T84" fmla="*/ 203 w 2989"/>
                <a:gd name="T85" fmla="*/ 733 h 2070"/>
                <a:gd name="T86" fmla="*/ 302 w 2989"/>
                <a:gd name="T87" fmla="*/ 581 h 2070"/>
                <a:gd name="T88" fmla="*/ 408 w 2989"/>
                <a:gd name="T89" fmla="*/ 491 h 2070"/>
                <a:gd name="T90" fmla="*/ 527 w 2989"/>
                <a:gd name="T91" fmla="*/ 418 h 2070"/>
                <a:gd name="T92" fmla="*/ 683 w 2989"/>
                <a:gd name="T93" fmla="*/ 330 h 2070"/>
                <a:gd name="T94" fmla="*/ 859 w 2989"/>
                <a:gd name="T95" fmla="*/ 233 h 2070"/>
                <a:gd name="T96" fmla="*/ 1035 w 2989"/>
                <a:gd name="T97" fmla="*/ 137 h 2070"/>
                <a:gd name="T98" fmla="*/ 1190 w 2989"/>
                <a:gd name="T99" fmla="*/ 53 h 2070"/>
                <a:gd name="T100" fmla="*/ 1293 w 2989"/>
                <a:gd name="T101" fmla="*/ 1 h 2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89" h="2070">
                  <a:moveTo>
                    <a:pt x="1137" y="796"/>
                  </a:moveTo>
                  <a:lnTo>
                    <a:pt x="1119" y="800"/>
                  </a:lnTo>
                  <a:lnTo>
                    <a:pt x="1105" y="808"/>
                  </a:lnTo>
                  <a:lnTo>
                    <a:pt x="1096" y="823"/>
                  </a:lnTo>
                  <a:lnTo>
                    <a:pt x="1093" y="840"/>
                  </a:lnTo>
                  <a:lnTo>
                    <a:pt x="1093" y="851"/>
                  </a:lnTo>
                  <a:lnTo>
                    <a:pt x="1075" y="851"/>
                  </a:lnTo>
                  <a:lnTo>
                    <a:pt x="1075" y="983"/>
                  </a:lnTo>
                  <a:lnTo>
                    <a:pt x="655" y="983"/>
                  </a:lnTo>
                  <a:lnTo>
                    <a:pt x="655" y="1122"/>
                  </a:lnTo>
                  <a:lnTo>
                    <a:pt x="1311" y="1122"/>
                  </a:lnTo>
                  <a:lnTo>
                    <a:pt x="1311" y="983"/>
                  </a:lnTo>
                  <a:lnTo>
                    <a:pt x="1255" y="983"/>
                  </a:lnTo>
                  <a:lnTo>
                    <a:pt x="1255" y="913"/>
                  </a:lnTo>
                  <a:lnTo>
                    <a:pt x="1252" y="897"/>
                  </a:lnTo>
                  <a:lnTo>
                    <a:pt x="1244" y="882"/>
                  </a:lnTo>
                  <a:lnTo>
                    <a:pt x="1233" y="871"/>
                  </a:lnTo>
                  <a:lnTo>
                    <a:pt x="1218" y="863"/>
                  </a:lnTo>
                  <a:lnTo>
                    <a:pt x="1202" y="860"/>
                  </a:lnTo>
                  <a:lnTo>
                    <a:pt x="1197" y="860"/>
                  </a:lnTo>
                  <a:lnTo>
                    <a:pt x="1197" y="851"/>
                  </a:lnTo>
                  <a:lnTo>
                    <a:pt x="1180" y="851"/>
                  </a:lnTo>
                  <a:lnTo>
                    <a:pt x="1180" y="840"/>
                  </a:lnTo>
                  <a:lnTo>
                    <a:pt x="1176" y="823"/>
                  </a:lnTo>
                  <a:lnTo>
                    <a:pt x="1167" y="808"/>
                  </a:lnTo>
                  <a:lnTo>
                    <a:pt x="1153" y="800"/>
                  </a:lnTo>
                  <a:lnTo>
                    <a:pt x="1137" y="796"/>
                  </a:lnTo>
                  <a:close/>
                  <a:moveTo>
                    <a:pt x="1314" y="0"/>
                  </a:moveTo>
                  <a:lnTo>
                    <a:pt x="1334" y="4"/>
                  </a:lnTo>
                  <a:lnTo>
                    <a:pt x="1352" y="15"/>
                  </a:lnTo>
                  <a:lnTo>
                    <a:pt x="1423" y="66"/>
                  </a:lnTo>
                  <a:lnTo>
                    <a:pt x="1496" y="110"/>
                  </a:lnTo>
                  <a:lnTo>
                    <a:pt x="1572" y="147"/>
                  </a:lnTo>
                  <a:lnTo>
                    <a:pt x="1650" y="176"/>
                  </a:lnTo>
                  <a:lnTo>
                    <a:pt x="1730" y="197"/>
                  </a:lnTo>
                  <a:lnTo>
                    <a:pt x="1752" y="207"/>
                  </a:lnTo>
                  <a:lnTo>
                    <a:pt x="1770" y="222"/>
                  </a:lnTo>
                  <a:lnTo>
                    <a:pt x="1782" y="241"/>
                  </a:lnTo>
                  <a:lnTo>
                    <a:pt x="1919" y="576"/>
                  </a:lnTo>
                  <a:lnTo>
                    <a:pt x="2058" y="241"/>
                  </a:lnTo>
                  <a:lnTo>
                    <a:pt x="2069" y="222"/>
                  </a:lnTo>
                  <a:lnTo>
                    <a:pt x="2087" y="207"/>
                  </a:lnTo>
                  <a:lnTo>
                    <a:pt x="2109" y="197"/>
                  </a:lnTo>
                  <a:lnTo>
                    <a:pt x="2189" y="176"/>
                  </a:lnTo>
                  <a:lnTo>
                    <a:pt x="2267" y="147"/>
                  </a:lnTo>
                  <a:lnTo>
                    <a:pt x="2343" y="110"/>
                  </a:lnTo>
                  <a:lnTo>
                    <a:pt x="2416" y="66"/>
                  </a:lnTo>
                  <a:lnTo>
                    <a:pt x="2487" y="15"/>
                  </a:lnTo>
                  <a:lnTo>
                    <a:pt x="2505" y="4"/>
                  </a:lnTo>
                  <a:lnTo>
                    <a:pt x="2525" y="0"/>
                  </a:lnTo>
                  <a:lnTo>
                    <a:pt x="2546" y="1"/>
                  </a:lnTo>
                  <a:lnTo>
                    <a:pt x="2566" y="8"/>
                  </a:lnTo>
                  <a:lnTo>
                    <a:pt x="2570" y="11"/>
                  </a:lnTo>
                  <a:lnTo>
                    <a:pt x="2614" y="34"/>
                  </a:lnTo>
                  <a:lnTo>
                    <a:pt x="2661" y="60"/>
                  </a:lnTo>
                  <a:lnTo>
                    <a:pt x="2716" y="88"/>
                  </a:lnTo>
                  <a:lnTo>
                    <a:pt x="2773" y="120"/>
                  </a:lnTo>
                  <a:lnTo>
                    <a:pt x="2833" y="151"/>
                  </a:lnTo>
                  <a:lnTo>
                    <a:pt x="2895" y="185"/>
                  </a:lnTo>
                  <a:lnTo>
                    <a:pt x="2895" y="289"/>
                  </a:lnTo>
                  <a:lnTo>
                    <a:pt x="2898" y="326"/>
                  </a:lnTo>
                  <a:lnTo>
                    <a:pt x="2908" y="360"/>
                  </a:lnTo>
                  <a:lnTo>
                    <a:pt x="2921" y="391"/>
                  </a:lnTo>
                  <a:lnTo>
                    <a:pt x="2940" y="420"/>
                  </a:lnTo>
                  <a:lnTo>
                    <a:pt x="2964" y="446"/>
                  </a:lnTo>
                  <a:lnTo>
                    <a:pt x="2989" y="467"/>
                  </a:lnTo>
                  <a:lnTo>
                    <a:pt x="2989" y="879"/>
                  </a:lnTo>
                  <a:lnTo>
                    <a:pt x="2540" y="1812"/>
                  </a:lnTo>
                  <a:lnTo>
                    <a:pt x="2527" y="1847"/>
                  </a:lnTo>
                  <a:lnTo>
                    <a:pt x="2518" y="1886"/>
                  </a:lnTo>
                  <a:lnTo>
                    <a:pt x="2518" y="1924"/>
                  </a:lnTo>
                  <a:lnTo>
                    <a:pt x="2522" y="1961"/>
                  </a:lnTo>
                  <a:lnTo>
                    <a:pt x="2535" y="1997"/>
                  </a:lnTo>
                  <a:lnTo>
                    <a:pt x="2552" y="2031"/>
                  </a:lnTo>
                  <a:lnTo>
                    <a:pt x="2557" y="2037"/>
                  </a:lnTo>
                  <a:lnTo>
                    <a:pt x="2442" y="2048"/>
                  </a:lnTo>
                  <a:lnTo>
                    <a:pt x="2321" y="2057"/>
                  </a:lnTo>
                  <a:lnTo>
                    <a:pt x="2194" y="2064"/>
                  </a:lnTo>
                  <a:lnTo>
                    <a:pt x="2061" y="2068"/>
                  </a:lnTo>
                  <a:lnTo>
                    <a:pt x="1919" y="2070"/>
                  </a:lnTo>
                  <a:lnTo>
                    <a:pt x="1775" y="2068"/>
                  </a:lnTo>
                  <a:lnTo>
                    <a:pt x="1639" y="2064"/>
                  </a:lnTo>
                  <a:lnTo>
                    <a:pt x="1508" y="2057"/>
                  </a:lnTo>
                  <a:lnTo>
                    <a:pt x="1386" y="2046"/>
                  </a:lnTo>
                  <a:lnTo>
                    <a:pt x="1270" y="2036"/>
                  </a:lnTo>
                  <a:lnTo>
                    <a:pt x="1160" y="2021"/>
                  </a:lnTo>
                  <a:lnTo>
                    <a:pt x="1058" y="2004"/>
                  </a:lnTo>
                  <a:lnTo>
                    <a:pt x="960" y="1986"/>
                  </a:lnTo>
                  <a:lnTo>
                    <a:pt x="870" y="1966"/>
                  </a:lnTo>
                  <a:lnTo>
                    <a:pt x="784" y="1946"/>
                  </a:lnTo>
                  <a:lnTo>
                    <a:pt x="705" y="1922"/>
                  </a:lnTo>
                  <a:lnTo>
                    <a:pt x="630" y="1898"/>
                  </a:lnTo>
                  <a:lnTo>
                    <a:pt x="562" y="1873"/>
                  </a:lnTo>
                  <a:lnTo>
                    <a:pt x="498" y="1849"/>
                  </a:lnTo>
                  <a:lnTo>
                    <a:pt x="440" y="1821"/>
                  </a:lnTo>
                  <a:lnTo>
                    <a:pt x="385" y="1796"/>
                  </a:lnTo>
                  <a:lnTo>
                    <a:pt x="336" y="1768"/>
                  </a:lnTo>
                  <a:lnTo>
                    <a:pt x="291" y="1741"/>
                  </a:lnTo>
                  <a:lnTo>
                    <a:pt x="249" y="1715"/>
                  </a:lnTo>
                  <a:lnTo>
                    <a:pt x="212" y="1688"/>
                  </a:lnTo>
                  <a:lnTo>
                    <a:pt x="180" y="1662"/>
                  </a:lnTo>
                  <a:lnTo>
                    <a:pt x="150" y="1637"/>
                  </a:lnTo>
                  <a:lnTo>
                    <a:pt x="123" y="1613"/>
                  </a:lnTo>
                  <a:lnTo>
                    <a:pt x="99" y="1588"/>
                  </a:lnTo>
                  <a:lnTo>
                    <a:pt x="79" y="1566"/>
                  </a:lnTo>
                  <a:lnTo>
                    <a:pt x="63" y="1546"/>
                  </a:lnTo>
                  <a:lnTo>
                    <a:pt x="48" y="1526"/>
                  </a:lnTo>
                  <a:lnTo>
                    <a:pt x="35" y="1508"/>
                  </a:lnTo>
                  <a:lnTo>
                    <a:pt x="26" y="1493"/>
                  </a:lnTo>
                  <a:lnTo>
                    <a:pt x="18" y="1479"/>
                  </a:lnTo>
                  <a:lnTo>
                    <a:pt x="12" y="1467"/>
                  </a:lnTo>
                  <a:lnTo>
                    <a:pt x="7" y="1459"/>
                  </a:lnTo>
                  <a:lnTo>
                    <a:pt x="4" y="1452"/>
                  </a:lnTo>
                  <a:lnTo>
                    <a:pt x="3" y="1448"/>
                  </a:lnTo>
                  <a:lnTo>
                    <a:pt x="0" y="1430"/>
                  </a:lnTo>
                  <a:lnTo>
                    <a:pt x="0" y="1412"/>
                  </a:lnTo>
                  <a:lnTo>
                    <a:pt x="4" y="1388"/>
                  </a:lnTo>
                  <a:lnTo>
                    <a:pt x="10" y="1355"/>
                  </a:lnTo>
                  <a:lnTo>
                    <a:pt x="18" y="1316"/>
                  </a:lnTo>
                  <a:lnTo>
                    <a:pt x="27" y="1269"/>
                  </a:lnTo>
                  <a:lnTo>
                    <a:pt x="38" y="1217"/>
                  </a:lnTo>
                  <a:lnTo>
                    <a:pt x="52" y="1161"/>
                  </a:lnTo>
                  <a:lnTo>
                    <a:pt x="67" y="1103"/>
                  </a:lnTo>
                  <a:lnTo>
                    <a:pt x="84" y="1041"/>
                  </a:lnTo>
                  <a:lnTo>
                    <a:pt x="103" y="979"/>
                  </a:lnTo>
                  <a:lnTo>
                    <a:pt x="125" y="916"/>
                  </a:lnTo>
                  <a:lnTo>
                    <a:pt x="148" y="853"/>
                  </a:lnTo>
                  <a:lnTo>
                    <a:pt x="174" y="792"/>
                  </a:lnTo>
                  <a:lnTo>
                    <a:pt x="203" y="733"/>
                  </a:lnTo>
                  <a:lnTo>
                    <a:pt x="233" y="677"/>
                  </a:lnTo>
                  <a:lnTo>
                    <a:pt x="267" y="627"/>
                  </a:lnTo>
                  <a:lnTo>
                    <a:pt x="302" y="581"/>
                  </a:lnTo>
                  <a:lnTo>
                    <a:pt x="339" y="541"/>
                  </a:lnTo>
                  <a:lnTo>
                    <a:pt x="380" y="510"/>
                  </a:lnTo>
                  <a:lnTo>
                    <a:pt x="408" y="491"/>
                  </a:lnTo>
                  <a:lnTo>
                    <a:pt x="442" y="469"/>
                  </a:lnTo>
                  <a:lnTo>
                    <a:pt x="482" y="446"/>
                  </a:lnTo>
                  <a:lnTo>
                    <a:pt x="527" y="418"/>
                  </a:lnTo>
                  <a:lnTo>
                    <a:pt x="576" y="391"/>
                  </a:lnTo>
                  <a:lnTo>
                    <a:pt x="629" y="361"/>
                  </a:lnTo>
                  <a:lnTo>
                    <a:pt x="683" y="330"/>
                  </a:lnTo>
                  <a:lnTo>
                    <a:pt x="742" y="297"/>
                  </a:lnTo>
                  <a:lnTo>
                    <a:pt x="800" y="266"/>
                  </a:lnTo>
                  <a:lnTo>
                    <a:pt x="859" y="233"/>
                  </a:lnTo>
                  <a:lnTo>
                    <a:pt x="919" y="200"/>
                  </a:lnTo>
                  <a:lnTo>
                    <a:pt x="977" y="167"/>
                  </a:lnTo>
                  <a:lnTo>
                    <a:pt x="1035" y="137"/>
                  </a:lnTo>
                  <a:lnTo>
                    <a:pt x="1089" y="107"/>
                  </a:lnTo>
                  <a:lnTo>
                    <a:pt x="1141" y="79"/>
                  </a:lnTo>
                  <a:lnTo>
                    <a:pt x="1190" y="53"/>
                  </a:lnTo>
                  <a:lnTo>
                    <a:pt x="1233" y="30"/>
                  </a:lnTo>
                  <a:lnTo>
                    <a:pt x="1273" y="8"/>
                  </a:lnTo>
                  <a:lnTo>
                    <a:pt x="1293" y="1"/>
                  </a:lnTo>
                  <a:lnTo>
                    <a:pt x="13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49" name="Freeform 989"/>
            <p:cNvSpPr>
              <a:spLocks/>
            </p:cNvSpPr>
            <p:nvPr/>
          </p:nvSpPr>
          <p:spPr bwMode="auto">
            <a:xfrm>
              <a:off x="-2097" y="2231"/>
              <a:ext cx="13" cy="45"/>
            </a:xfrm>
            <a:custGeom>
              <a:avLst/>
              <a:gdLst>
                <a:gd name="T0" fmla="*/ 5 w 25"/>
                <a:gd name="T1" fmla="*/ 0 h 90"/>
                <a:gd name="T2" fmla="*/ 10 w 25"/>
                <a:gd name="T3" fmla="*/ 1 h 90"/>
                <a:gd name="T4" fmla="*/ 16 w 25"/>
                <a:gd name="T5" fmla="*/ 4 h 90"/>
                <a:gd name="T6" fmla="*/ 21 w 25"/>
                <a:gd name="T7" fmla="*/ 9 h 90"/>
                <a:gd name="T8" fmla="*/ 24 w 25"/>
                <a:gd name="T9" fmla="*/ 15 h 90"/>
                <a:gd name="T10" fmla="*/ 25 w 25"/>
                <a:gd name="T11" fmla="*/ 20 h 90"/>
                <a:gd name="T12" fmla="*/ 25 w 25"/>
                <a:gd name="T13" fmla="*/ 90 h 90"/>
                <a:gd name="T14" fmla="*/ 0 w 25"/>
                <a:gd name="T15" fmla="*/ 90 h 90"/>
                <a:gd name="T16" fmla="*/ 0 w 25"/>
                <a:gd name="T17" fmla="*/ 1 h 90"/>
                <a:gd name="T18" fmla="*/ 5 w 25"/>
                <a:gd name="T1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90">
                  <a:moveTo>
                    <a:pt x="5" y="0"/>
                  </a:moveTo>
                  <a:lnTo>
                    <a:pt x="10" y="1"/>
                  </a:lnTo>
                  <a:lnTo>
                    <a:pt x="16" y="4"/>
                  </a:lnTo>
                  <a:lnTo>
                    <a:pt x="21" y="9"/>
                  </a:lnTo>
                  <a:lnTo>
                    <a:pt x="24" y="15"/>
                  </a:lnTo>
                  <a:lnTo>
                    <a:pt x="25" y="20"/>
                  </a:lnTo>
                  <a:lnTo>
                    <a:pt x="25" y="90"/>
                  </a:lnTo>
                  <a:lnTo>
                    <a:pt x="0" y="90"/>
                  </a:lnTo>
                  <a:lnTo>
                    <a:pt x="0" y="1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50" name="Group 1139"/>
          <p:cNvGrpSpPr>
            <a:grpSpLocks noChangeAspect="1"/>
          </p:cNvGrpSpPr>
          <p:nvPr/>
        </p:nvGrpSpPr>
        <p:grpSpPr bwMode="auto">
          <a:xfrm>
            <a:off x="852751" y="6129829"/>
            <a:ext cx="463750" cy="334742"/>
            <a:chOff x="449" y="-2288"/>
            <a:chExt cx="2466" cy="178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1" name="Freeform 1141"/>
            <p:cNvSpPr>
              <a:spLocks/>
            </p:cNvSpPr>
            <p:nvPr/>
          </p:nvSpPr>
          <p:spPr bwMode="auto">
            <a:xfrm>
              <a:off x="1868" y="-1171"/>
              <a:ext cx="1047" cy="645"/>
            </a:xfrm>
            <a:custGeom>
              <a:avLst/>
              <a:gdLst>
                <a:gd name="T0" fmla="*/ 1398 w 2094"/>
                <a:gd name="T1" fmla="*/ 4 h 1290"/>
                <a:gd name="T2" fmla="*/ 1436 w 2094"/>
                <a:gd name="T3" fmla="*/ 25 h 1290"/>
                <a:gd name="T4" fmla="*/ 1494 w 2094"/>
                <a:gd name="T5" fmla="*/ 57 h 1290"/>
                <a:gd name="T6" fmla="*/ 1564 w 2094"/>
                <a:gd name="T7" fmla="*/ 99 h 1290"/>
                <a:gd name="T8" fmla="*/ 1639 w 2094"/>
                <a:gd name="T9" fmla="*/ 145 h 1290"/>
                <a:gd name="T10" fmla="*/ 1711 w 2094"/>
                <a:gd name="T11" fmla="*/ 195 h 1290"/>
                <a:gd name="T12" fmla="*/ 1773 w 2094"/>
                <a:gd name="T13" fmla="*/ 243 h 1290"/>
                <a:gd name="T14" fmla="*/ 1816 w 2094"/>
                <a:gd name="T15" fmla="*/ 286 h 1290"/>
                <a:gd name="T16" fmla="*/ 1870 w 2094"/>
                <a:gd name="T17" fmla="*/ 378 h 1290"/>
                <a:gd name="T18" fmla="*/ 1920 w 2094"/>
                <a:gd name="T19" fmla="*/ 498 h 1290"/>
                <a:gd name="T20" fmla="*/ 1963 w 2094"/>
                <a:gd name="T21" fmla="*/ 637 h 1290"/>
                <a:gd name="T22" fmla="*/ 2002 w 2094"/>
                <a:gd name="T23" fmla="*/ 786 h 1290"/>
                <a:gd name="T24" fmla="*/ 2037 w 2094"/>
                <a:gd name="T25" fmla="*/ 936 h 1290"/>
                <a:gd name="T26" fmla="*/ 2064 w 2094"/>
                <a:gd name="T27" fmla="*/ 1075 h 1290"/>
                <a:gd name="T28" fmla="*/ 2085 w 2094"/>
                <a:gd name="T29" fmla="*/ 1195 h 1290"/>
                <a:gd name="T30" fmla="*/ 2092 w 2094"/>
                <a:gd name="T31" fmla="*/ 1261 h 1290"/>
                <a:gd name="T32" fmla="*/ 2071 w 2094"/>
                <a:gd name="T33" fmla="*/ 1287 h 1290"/>
                <a:gd name="T34" fmla="*/ 39 w 2094"/>
                <a:gd name="T35" fmla="*/ 1290 h 1290"/>
                <a:gd name="T36" fmla="*/ 9 w 2094"/>
                <a:gd name="T37" fmla="*/ 1276 h 1290"/>
                <a:gd name="T38" fmla="*/ 0 w 2094"/>
                <a:gd name="T39" fmla="*/ 1245 h 1290"/>
                <a:gd name="T40" fmla="*/ 18 w 2094"/>
                <a:gd name="T41" fmla="*/ 1138 h 1290"/>
                <a:gd name="T42" fmla="*/ 42 w 2094"/>
                <a:gd name="T43" fmla="*/ 1008 h 1290"/>
                <a:gd name="T44" fmla="*/ 73 w 2094"/>
                <a:gd name="T45" fmla="*/ 861 h 1290"/>
                <a:gd name="T46" fmla="*/ 109 w 2094"/>
                <a:gd name="T47" fmla="*/ 711 h 1290"/>
                <a:gd name="T48" fmla="*/ 151 w 2094"/>
                <a:gd name="T49" fmla="*/ 565 h 1290"/>
                <a:gd name="T50" fmla="*/ 198 w 2094"/>
                <a:gd name="T51" fmla="*/ 435 h 1290"/>
                <a:gd name="T52" fmla="*/ 249 w 2094"/>
                <a:gd name="T53" fmla="*/ 327 h 1290"/>
                <a:gd name="T54" fmla="*/ 295 w 2094"/>
                <a:gd name="T55" fmla="*/ 265 h 1290"/>
                <a:gd name="T56" fmla="*/ 349 w 2094"/>
                <a:gd name="T57" fmla="*/ 219 h 1290"/>
                <a:gd name="T58" fmla="*/ 417 w 2094"/>
                <a:gd name="T59" fmla="*/ 169 h 1290"/>
                <a:gd name="T60" fmla="*/ 491 w 2094"/>
                <a:gd name="T61" fmla="*/ 121 h 1290"/>
                <a:gd name="T62" fmla="*/ 565 w 2094"/>
                <a:gd name="T63" fmla="*/ 76 h 1290"/>
                <a:gd name="T64" fmla="*/ 629 w 2094"/>
                <a:gd name="T65" fmla="*/ 40 h 1290"/>
                <a:gd name="T66" fmla="*/ 679 w 2094"/>
                <a:gd name="T67" fmla="*/ 13 h 1290"/>
                <a:gd name="T68" fmla="*/ 709 w 2094"/>
                <a:gd name="T69" fmla="*/ 0 h 1290"/>
                <a:gd name="T70" fmla="*/ 737 w 2094"/>
                <a:gd name="T71" fmla="*/ 9 h 1290"/>
                <a:gd name="T72" fmla="*/ 836 w 2094"/>
                <a:gd name="T73" fmla="*/ 70 h 1290"/>
                <a:gd name="T74" fmla="*/ 943 w 2094"/>
                <a:gd name="T75" fmla="*/ 108 h 1290"/>
                <a:gd name="T76" fmla="*/ 965 w 2094"/>
                <a:gd name="T77" fmla="*/ 121 h 1290"/>
                <a:gd name="T78" fmla="*/ 1046 w 2094"/>
                <a:gd name="T79" fmla="*/ 330 h 1290"/>
                <a:gd name="T80" fmla="*/ 1128 w 2094"/>
                <a:gd name="T81" fmla="*/ 121 h 1290"/>
                <a:gd name="T82" fmla="*/ 1149 w 2094"/>
                <a:gd name="T83" fmla="*/ 108 h 1290"/>
                <a:gd name="T84" fmla="*/ 1256 w 2094"/>
                <a:gd name="T85" fmla="*/ 70 h 1290"/>
                <a:gd name="T86" fmla="*/ 1356 w 2094"/>
                <a:gd name="T87" fmla="*/ 9 h 1290"/>
                <a:gd name="T88" fmla="*/ 1385 w 2094"/>
                <a:gd name="T89" fmla="*/ 0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94" h="1290">
                  <a:moveTo>
                    <a:pt x="1385" y="0"/>
                  </a:moveTo>
                  <a:lnTo>
                    <a:pt x="1398" y="4"/>
                  </a:lnTo>
                  <a:lnTo>
                    <a:pt x="1415" y="13"/>
                  </a:lnTo>
                  <a:lnTo>
                    <a:pt x="1436" y="25"/>
                  </a:lnTo>
                  <a:lnTo>
                    <a:pt x="1463" y="40"/>
                  </a:lnTo>
                  <a:lnTo>
                    <a:pt x="1494" y="57"/>
                  </a:lnTo>
                  <a:lnTo>
                    <a:pt x="1527" y="76"/>
                  </a:lnTo>
                  <a:lnTo>
                    <a:pt x="1564" y="99"/>
                  </a:lnTo>
                  <a:lnTo>
                    <a:pt x="1602" y="121"/>
                  </a:lnTo>
                  <a:lnTo>
                    <a:pt x="1639" y="145"/>
                  </a:lnTo>
                  <a:lnTo>
                    <a:pt x="1675" y="169"/>
                  </a:lnTo>
                  <a:lnTo>
                    <a:pt x="1711" y="195"/>
                  </a:lnTo>
                  <a:lnTo>
                    <a:pt x="1744" y="219"/>
                  </a:lnTo>
                  <a:lnTo>
                    <a:pt x="1773" y="243"/>
                  </a:lnTo>
                  <a:lnTo>
                    <a:pt x="1797" y="265"/>
                  </a:lnTo>
                  <a:lnTo>
                    <a:pt x="1816" y="286"/>
                  </a:lnTo>
                  <a:lnTo>
                    <a:pt x="1843" y="327"/>
                  </a:lnTo>
                  <a:lnTo>
                    <a:pt x="1870" y="378"/>
                  </a:lnTo>
                  <a:lnTo>
                    <a:pt x="1896" y="435"/>
                  </a:lnTo>
                  <a:lnTo>
                    <a:pt x="1920" y="498"/>
                  </a:lnTo>
                  <a:lnTo>
                    <a:pt x="1942" y="565"/>
                  </a:lnTo>
                  <a:lnTo>
                    <a:pt x="1963" y="637"/>
                  </a:lnTo>
                  <a:lnTo>
                    <a:pt x="1984" y="711"/>
                  </a:lnTo>
                  <a:lnTo>
                    <a:pt x="2002" y="786"/>
                  </a:lnTo>
                  <a:lnTo>
                    <a:pt x="2020" y="861"/>
                  </a:lnTo>
                  <a:lnTo>
                    <a:pt x="2037" y="936"/>
                  </a:lnTo>
                  <a:lnTo>
                    <a:pt x="2050" y="1008"/>
                  </a:lnTo>
                  <a:lnTo>
                    <a:pt x="2064" y="1075"/>
                  </a:lnTo>
                  <a:lnTo>
                    <a:pt x="2076" y="1138"/>
                  </a:lnTo>
                  <a:lnTo>
                    <a:pt x="2085" y="1195"/>
                  </a:lnTo>
                  <a:lnTo>
                    <a:pt x="2094" y="1245"/>
                  </a:lnTo>
                  <a:lnTo>
                    <a:pt x="2092" y="1261"/>
                  </a:lnTo>
                  <a:lnTo>
                    <a:pt x="2085" y="1276"/>
                  </a:lnTo>
                  <a:lnTo>
                    <a:pt x="2071" y="1287"/>
                  </a:lnTo>
                  <a:lnTo>
                    <a:pt x="2055" y="1290"/>
                  </a:lnTo>
                  <a:lnTo>
                    <a:pt x="39" y="1290"/>
                  </a:lnTo>
                  <a:lnTo>
                    <a:pt x="22" y="1287"/>
                  </a:lnTo>
                  <a:lnTo>
                    <a:pt x="9" y="1276"/>
                  </a:lnTo>
                  <a:lnTo>
                    <a:pt x="1" y="1261"/>
                  </a:lnTo>
                  <a:lnTo>
                    <a:pt x="0" y="1245"/>
                  </a:lnTo>
                  <a:lnTo>
                    <a:pt x="7" y="1195"/>
                  </a:lnTo>
                  <a:lnTo>
                    <a:pt x="18" y="1138"/>
                  </a:lnTo>
                  <a:lnTo>
                    <a:pt x="28" y="1075"/>
                  </a:lnTo>
                  <a:lnTo>
                    <a:pt x="42" y="1008"/>
                  </a:lnTo>
                  <a:lnTo>
                    <a:pt x="57" y="936"/>
                  </a:lnTo>
                  <a:lnTo>
                    <a:pt x="73" y="861"/>
                  </a:lnTo>
                  <a:lnTo>
                    <a:pt x="90" y="786"/>
                  </a:lnTo>
                  <a:lnTo>
                    <a:pt x="109" y="711"/>
                  </a:lnTo>
                  <a:lnTo>
                    <a:pt x="129" y="637"/>
                  </a:lnTo>
                  <a:lnTo>
                    <a:pt x="151" y="565"/>
                  </a:lnTo>
                  <a:lnTo>
                    <a:pt x="174" y="498"/>
                  </a:lnTo>
                  <a:lnTo>
                    <a:pt x="198" y="435"/>
                  </a:lnTo>
                  <a:lnTo>
                    <a:pt x="223" y="378"/>
                  </a:lnTo>
                  <a:lnTo>
                    <a:pt x="249" y="327"/>
                  </a:lnTo>
                  <a:lnTo>
                    <a:pt x="277" y="286"/>
                  </a:lnTo>
                  <a:lnTo>
                    <a:pt x="295" y="265"/>
                  </a:lnTo>
                  <a:lnTo>
                    <a:pt x="319" y="243"/>
                  </a:lnTo>
                  <a:lnTo>
                    <a:pt x="349" y="219"/>
                  </a:lnTo>
                  <a:lnTo>
                    <a:pt x="382" y="195"/>
                  </a:lnTo>
                  <a:lnTo>
                    <a:pt x="417" y="169"/>
                  </a:lnTo>
                  <a:lnTo>
                    <a:pt x="454" y="145"/>
                  </a:lnTo>
                  <a:lnTo>
                    <a:pt x="491" y="121"/>
                  </a:lnTo>
                  <a:lnTo>
                    <a:pt x="529" y="99"/>
                  </a:lnTo>
                  <a:lnTo>
                    <a:pt x="565" y="76"/>
                  </a:lnTo>
                  <a:lnTo>
                    <a:pt x="599" y="57"/>
                  </a:lnTo>
                  <a:lnTo>
                    <a:pt x="629" y="40"/>
                  </a:lnTo>
                  <a:lnTo>
                    <a:pt x="656" y="25"/>
                  </a:lnTo>
                  <a:lnTo>
                    <a:pt x="679" y="13"/>
                  </a:lnTo>
                  <a:lnTo>
                    <a:pt x="694" y="4"/>
                  </a:lnTo>
                  <a:lnTo>
                    <a:pt x="709" y="0"/>
                  </a:lnTo>
                  <a:lnTo>
                    <a:pt x="724" y="1"/>
                  </a:lnTo>
                  <a:lnTo>
                    <a:pt x="737" y="9"/>
                  </a:lnTo>
                  <a:lnTo>
                    <a:pt x="785" y="43"/>
                  </a:lnTo>
                  <a:lnTo>
                    <a:pt x="836" y="70"/>
                  </a:lnTo>
                  <a:lnTo>
                    <a:pt x="889" y="93"/>
                  </a:lnTo>
                  <a:lnTo>
                    <a:pt x="943" y="108"/>
                  </a:lnTo>
                  <a:lnTo>
                    <a:pt x="955" y="114"/>
                  </a:lnTo>
                  <a:lnTo>
                    <a:pt x="965" y="121"/>
                  </a:lnTo>
                  <a:lnTo>
                    <a:pt x="971" y="133"/>
                  </a:lnTo>
                  <a:lnTo>
                    <a:pt x="1046" y="330"/>
                  </a:lnTo>
                  <a:lnTo>
                    <a:pt x="1121" y="133"/>
                  </a:lnTo>
                  <a:lnTo>
                    <a:pt x="1128" y="121"/>
                  </a:lnTo>
                  <a:lnTo>
                    <a:pt x="1137" y="114"/>
                  </a:lnTo>
                  <a:lnTo>
                    <a:pt x="1149" y="108"/>
                  </a:lnTo>
                  <a:lnTo>
                    <a:pt x="1203" y="93"/>
                  </a:lnTo>
                  <a:lnTo>
                    <a:pt x="1256" y="70"/>
                  </a:lnTo>
                  <a:lnTo>
                    <a:pt x="1307" y="43"/>
                  </a:lnTo>
                  <a:lnTo>
                    <a:pt x="1356" y="9"/>
                  </a:lnTo>
                  <a:lnTo>
                    <a:pt x="1370" y="1"/>
                  </a:lnTo>
                  <a:lnTo>
                    <a:pt x="13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52" name="Freeform 1142"/>
            <p:cNvSpPr>
              <a:spLocks/>
            </p:cNvSpPr>
            <p:nvPr/>
          </p:nvSpPr>
          <p:spPr bwMode="auto">
            <a:xfrm>
              <a:off x="2020" y="-1788"/>
              <a:ext cx="654" cy="637"/>
            </a:xfrm>
            <a:custGeom>
              <a:avLst/>
              <a:gdLst>
                <a:gd name="T0" fmla="*/ 816 w 1308"/>
                <a:gd name="T1" fmla="*/ 3 h 1273"/>
                <a:gd name="T2" fmla="*/ 945 w 1308"/>
                <a:gd name="T3" fmla="*/ 18 h 1273"/>
                <a:gd name="T4" fmla="*/ 1049 w 1308"/>
                <a:gd name="T5" fmla="*/ 49 h 1273"/>
                <a:gd name="T6" fmla="*/ 1131 w 1308"/>
                <a:gd name="T7" fmla="*/ 96 h 1273"/>
                <a:gd name="T8" fmla="*/ 1194 w 1308"/>
                <a:gd name="T9" fmla="*/ 153 h 1273"/>
                <a:gd name="T10" fmla="*/ 1241 w 1308"/>
                <a:gd name="T11" fmla="*/ 222 h 1273"/>
                <a:gd name="T12" fmla="*/ 1272 w 1308"/>
                <a:gd name="T13" fmla="*/ 301 h 1273"/>
                <a:gd name="T14" fmla="*/ 1293 w 1308"/>
                <a:gd name="T15" fmla="*/ 388 h 1273"/>
                <a:gd name="T16" fmla="*/ 1303 w 1308"/>
                <a:gd name="T17" fmla="*/ 484 h 1273"/>
                <a:gd name="T18" fmla="*/ 1308 w 1308"/>
                <a:gd name="T19" fmla="*/ 585 h 1273"/>
                <a:gd name="T20" fmla="*/ 1305 w 1308"/>
                <a:gd name="T21" fmla="*/ 711 h 1273"/>
                <a:gd name="T22" fmla="*/ 1275 w 1308"/>
                <a:gd name="T23" fmla="*/ 852 h 1273"/>
                <a:gd name="T24" fmla="*/ 1221 w 1308"/>
                <a:gd name="T25" fmla="*/ 978 h 1273"/>
                <a:gd name="T26" fmla="*/ 1143 w 1308"/>
                <a:gd name="T27" fmla="*/ 1087 h 1273"/>
                <a:gd name="T28" fmla="*/ 1046 w 1308"/>
                <a:gd name="T29" fmla="*/ 1174 h 1273"/>
                <a:gd name="T30" fmla="*/ 933 w 1308"/>
                <a:gd name="T31" fmla="*/ 1236 h 1273"/>
                <a:gd name="T32" fmla="*/ 809 w 1308"/>
                <a:gd name="T33" fmla="*/ 1269 h 1273"/>
                <a:gd name="T34" fmla="*/ 677 w 1308"/>
                <a:gd name="T35" fmla="*/ 1269 h 1273"/>
                <a:gd name="T36" fmla="*/ 553 w 1308"/>
                <a:gd name="T37" fmla="*/ 1236 h 1273"/>
                <a:gd name="T38" fmla="*/ 440 w 1308"/>
                <a:gd name="T39" fmla="*/ 1174 h 1273"/>
                <a:gd name="T40" fmla="*/ 344 w 1308"/>
                <a:gd name="T41" fmla="*/ 1087 h 1273"/>
                <a:gd name="T42" fmla="*/ 266 w 1308"/>
                <a:gd name="T43" fmla="*/ 978 h 1273"/>
                <a:gd name="T44" fmla="*/ 211 w 1308"/>
                <a:gd name="T45" fmla="*/ 852 h 1273"/>
                <a:gd name="T46" fmla="*/ 182 w 1308"/>
                <a:gd name="T47" fmla="*/ 711 h 1273"/>
                <a:gd name="T48" fmla="*/ 179 w 1308"/>
                <a:gd name="T49" fmla="*/ 576 h 1273"/>
                <a:gd name="T50" fmla="*/ 136 w 1308"/>
                <a:gd name="T51" fmla="*/ 615 h 1273"/>
                <a:gd name="T52" fmla="*/ 106 w 1308"/>
                <a:gd name="T53" fmla="*/ 666 h 1273"/>
                <a:gd name="T54" fmla="*/ 97 w 1308"/>
                <a:gd name="T55" fmla="*/ 735 h 1273"/>
                <a:gd name="T56" fmla="*/ 117 w 1308"/>
                <a:gd name="T57" fmla="*/ 813 h 1273"/>
                <a:gd name="T58" fmla="*/ 158 w 1308"/>
                <a:gd name="T59" fmla="*/ 864 h 1273"/>
                <a:gd name="T60" fmla="*/ 199 w 1308"/>
                <a:gd name="T61" fmla="*/ 913 h 1273"/>
                <a:gd name="T62" fmla="*/ 211 w 1308"/>
                <a:gd name="T63" fmla="*/ 946 h 1273"/>
                <a:gd name="T64" fmla="*/ 205 w 1308"/>
                <a:gd name="T65" fmla="*/ 981 h 1273"/>
                <a:gd name="T66" fmla="*/ 182 w 1308"/>
                <a:gd name="T67" fmla="*/ 1006 h 1273"/>
                <a:gd name="T68" fmla="*/ 145 w 1308"/>
                <a:gd name="T69" fmla="*/ 1018 h 1273"/>
                <a:gd name="T70" fmla="*/ 105 w 1308"/>
                <a:gd name="T71" fmla="*/ 1005 h 1273"/>
                <a:gd name="T72" fmla="*/ 66 w 1308"/>
                <a:gd name="T73" fmla="*/ 957 h 1273"/>
                <a:gd name="T74" fmla="*/ 55 w 1308"/>
                <a:gd name="T75" fmla="*/ 921 h 1273"/>
                <a:gd name="T76" fmla="*/ 31 w 1308"/>
                <a:gd name="T77" fmla="*/ 855 h 1273"/>
                <a:gd name="T78" fmla="*/ 3 w 1308"/>
                <a:gd name="T79" fmla="*/ 762 h 1273"/>
                <a:gd name="T80" fmla="*/ 4 w 1308"/>
                <a:gd name="T81" fmla="*/ 673 h 1273"/>
                <a:gd name="T82" fmla="*/ 36 w 1308"/>
                <a:gd name="T83" fmla="*/ 591 h 1273"/>
                <a:gd name="T84" fmla="*/ 90 w 1308"/>
                <a:gd name="T85" fmla="*/ 525 h 1273"/>
                <a:gd name="T86" fmla="*/ 154 w 1308"/>
                <a:gd name="T87" fmla="*/ 477 h 1273"/>
                <a:gd name="T88" fmla="*/ 191 w 1308"/>
                <a:gd name="T89" fmla="*/ 409 h 1273"/>
                <a:gd name="T90" fmla="*/ 211 w 1308"/>
                <a:gd name="T91" fmla="*/ 318 h 1273"/>
                <a:gd name="T92" fmla="*/ 241 w 1308"/>
                <a:gd name="T93" fmla="*/ 234 h 1273"/>
                <a:gd name="T94" fmla="*/ 286 w 1308"/>
                <a:gd name="T95" fmla="*/ 162 h 1273"/>
                <a:gd name="T96" fmla="*/ 349 w 1308"/>
                <a:gd name="T97" fmla="*/ 100 h 1273"/>
                <a:gd name="T98" fmla="*/ 431 w 1308"/>
                <a:gd name="T99" fmla="*/ 52 h 1273"/>
                <a:gd name="T100" fmla="*/ 538 w 1308"/>
                <a:gd name="T101" fmla="*/ 19 h 1273"/>
                <a:gd name="T102" fmla="*/ 668 w 1308"/>
                <a:gd name="T103" fmla="*/ 3 h 1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08" h="1273">
                  <a:moveTo>
                    <a:pt x="743" y="0"/>
                  </a:moveTo>
                  <a:lnTo>
                    <a:pt x="816" y="3"/>
                  </a:lnTo>
                  <a:lnTo>
                    <a:pt x="884" y="9"/>
                  </a:lnTo>
                  <a:lnTo>
                    <a:pt x="945" y="18"/>
                  </a:lnTo>
                  <a:lnTo>
                    <a:pt x="999" y="33"/>
                  </a:lnTo>
                  <a:lnTo>
                    <a:pt x="1049" y="49"/>
                  </a:lnTo>
                  <a:lnTo>
                    <a:pt x="1092" y="72"/>
                  </a:lnTo>
                  <a:lnTo>
                    <a:pt x="1131" y="96"/>
                  </a:lnTo>
                  <a:lnTo>
                    <a:pt x="1164" y="123"/>
                  </a:lnTo>
                  <a:lnTo>
                    <a:pt x="1194" y="153"/>
                  </a:lnTo>
                  <a:lnTo>
                    <a:pt x="1218" y="186"/>
                  </a:lnTo>
                  <a:lnTo>
                    <a:pt x="1241" y="222"/>
                  </a:lnTo>
                  <a:lnTo>
                    <a:pt x="1257" y="261"/>
                  </a:lnTo>
                  <a:lnTo>
                    <a:pt x="1272" y="301"/>
                  </a:lnTo>
                  <a:lnTo>
                    <a:pt x="1284" y="345"/>
                  </a:lnTo>
                  <a:lnTo>
                    <a:pt x="1293" y="388"/>
                  </a:lnTo>
                  <a:lnTo>
                    <a:pt x="1299" y="435"/>
                  </a:lnTo>
                  <a:lnTo>
                    <a:pt x="1303" y="484"/>
                  </a:lnTo>
                  <a:lnTo>
                    <a:pt x="1306" y="534"/>
                  </a:lnTo>
                  <a:lnTo>
                    <a:pt x="1308" y="585"/>
                  </a:lnTo>
                  <a:lnTo>
                    <a:pt x="1308" y="637"/>
                  </a:lnTo>
                  <a:lnTo>
                    <a:pt x="1305" y="711"/>
                  </a:lnTo>
                  <a:lnTo>
                    <a:pt x="1293" y="783"/>
                  </a:lnTo>
                  <a:lnTo>
                    <a:pt x="1275" y="852"/>
                  </a:lnTo>
                  <a:lnTo>
                    <a:pt x="1251" y="916"/>
                  </a:lnTo>
                  <a:lnTo>
                    <a:pt x="1221" y="978"/>
                  </a:lnTo>
                  <a:lnTo>
                    <a:pt x="1184" y="1035"/>
                  </a:lnTo>
                  <a:lnTo>
                    <a:pt x="1143" y="1087"/>
                  </a:lnTo>
                  <a:lnTo>
                    <a:pt x="1097" y="1134"/>
                  </a:lnTo>
                  <a:lnTo>
                    <a:pt x="1046" y="1174"/>
                  </a:lnTo>
                  <a:lnTo>
                    <a:pt x="992" y="1209"/>
                  </a:lnTo>
                  <a:lnTo>
                    <a:pt x="933" y="1236"/>
                  </a:lnTo>
                  <a:lnTo>
                    <a:pt x="873" y="1257"/>
                  </a:lnTo>
                  <a:lnTo>
                    <a:pt x="809" y="1269"/>
                  </a:lnTo>
                  <a:lnTo>
                    <a:pt x="743" y="1273"/>
                  </a:lnTo>
                  <a:lnTo>
                    <a:pt x="677" y="1269"/>
                  </a:lnTo>
                  <a:lnTo>
                    <a:pt x="614" y="1257"/>
                  </a:lnTo>
                  <a:lnTo>
                    <a:pt x="553" y="1236"/>
                  </a:lnTo>
                  <a:lnTo>
                    <a:pt x="494" y="1209"/>
                  </a:lnTo>
                  <a:lnTo>
                    <a:pt x="440" y="1174"/>
                  </a:lnTo>
                  <a:lnTo>
                    <a:pt x="389" y="1134"/>
                  </a:lnTo>
                  <a:lnTo>
                    <a:pt x="344" y="1087"/>
                  </a:lnTo>
                  <a:lnTo>
                    <a:pt x="302" y="1035"/>
                  </a:lnTo>
                  <a:lnTo>
                    <a:pt x="266" y="978"/>
                  </a:lnTo>
                  <a:lnTo>
                    <a:pt x="236" y="916"/>
                  </a:lnTo>
                  <a:lnTo>
                    <a:pt x="211" y="852"/>
                  </a:lnTo>
                  <a:lnTo>
                    <a:pt x="193" y="783"/>
                  </a:lnTo>
                  <a:lnTo>
                    <a:pt x="182" y="711"/>
                  </a:lnTo>
                  <a:lnTo>
                    <a:pt x="178" y="637"/>
                  </a:lnTo>
                  <a:lnTo>
                    <a:pt x="179" y="576"/>
                  </a:lnTo>
                  <a:lnTo>
                    <a:pt x="157" y="594"/>
                  </a:lnTo>
                  <a:lnTo>
                    <a:pt x="136" y="615"/>
                  </a:lnTo>
                  <a:lnTo>
                    <a:pt x="120" y="639"/>
                  </a:lnTo>
                  <a:lnTo>
                    <a:pt x="106" y="666"/>
                  </a:lnTo>
                  <a:lnTo>
                    <a:pt x="97" y="699"/>
                  </a:lnTo>
                  <a:lnTo>
                    <a:pt x="97" y="735"/>
                  </a:lnTo>
                  <a:lnTo>
                    <a:pt x="103" y="772"/>
                  </a:lnTo>
                  <a:lnTo>
                    <a:pt x="117" y="813"/>
                  </a:lnTo>
                  <a:lnTo>
                    <a:pt x="139" y="855"/>
                  </a:lnTo>
                  <a:lnTo>
                    <a:pt x="158" y="864"/>
                  </a:lnTo>
                  <a:lnTo>
                    <a:pt x="175" y="880"/>
                  </a:lnTo>
                  <a:lnTo>
                    <a:pt x="199" y="913"/>
                  </a:lnTo>
                  <a:lnTo>
                    <a:pt x="206" y="930"/>
                  </a:lnTo>
                  <a:lnTo>
                    <a:pt x="211" y="946"/>
                  </a:lnTo>
                  <a:lnTo>
                    <a:pt x="209" y="964"/>
                  </a:lnTo>
                  <a:lnTo>
                    <a:pt x="205" y="981"/>
                  </a:lnTo>
                  <a:lnTo>
                    <a:pt x="196" y="994"/>
                  </a:lnTo>
                  <a:lnTo>
                    <a:pt x="182" y="1006"/>
                  </a:lnTo>
                  <a:lnTo>
                    <a:pt x="164" y="1015"/>
                  </a:lnTo>
                  <a:lnTo>
                    <a:pt x="145" y="1018"/>
                  </a:lnTo>
                  <a:lnTo>
                    <a:pt x="123" y="1015"/>
                  </a:lnTo>
                  <a:lnTo>
                    <a:pt x="105" y="1005"/>
                  </a:lnTo>
                  <a:lnTo>
                    <a:pt x="90" y="990"/>
                  </a:lnTo>
                  <a:lnTo>
                    <a:pt x="66" y="957"/>
                  </a:lnTo>
                  <a:lnTo>
                    <a:pt x="58" y="939"/>
                  </a:lnTo>
                  <a:lnTo>
                    <a:pt x="55" y="921"/>
                  </a:lnTo>
                  <a:lnTo>
                    <a:pt x="57" y="903"/>
                  </a:lnTo>
                  <a:lnTo>
                    <a:pt x="31" y="855"/>
                  </a:lnTo>
                  <a:lnTo>
                    <a:pt x="13" y="807"/>
                  </a:lnTo>
                  <a:lnTo>
                    <a:pt x="3" y="762"/>
                  </a:lnTo>
                  <a:lnTo>
                    <a:pt x="0" y="717"/>
                  </a:lnTo>
                  <a:lnTo>
                    <a:pt x="4" y="673"/>
                  </a:lnTo>
                  <a:lnTo>
                    <a:pt x="16" y="631"/>
                  </a:lnTo>
                  <a:lnTo>
                    <a:pt x="36" y="591"/>
                  </a:lnTo>
                  <a:lnTo>
                    <a:pt x="61" y="556"/>
                  </a:lnTo>
                  <a:lnTo>
                    <a:pt x="90" y="525"/>
                  </a:lnTo>
                  <a:lnTo>
                    <a:pt x="121" y="498"/>
                  </a:lnTo>
                  <a:lnTo>
                    <a:pt x="154" y="477"/>
                  </a:lnTo>
                  <a:lnTo>
                    <a:pt x="185" y="457"/>
                  </a:lnTo>
                  <a:lnTo>
                    <a:pt x="191" y="409"/>
                  </a:lnTo>
                  <a:lnTo>
                    <a:pt x="199" y="363"/>
                  </a:lnTo>
                  <a:lnTo>
                    <a:pt x="211" y="318"/>
                  </a:lnTo>
                  <a:lnTo>
                    <a:pt x="224" y="274"/>
                  </a:lnTo>
                  <a:lnTo>
                    <a:pt x="241" y="234"/>
                  </a:lnTo>
                  <a:lnTo>
                    <a:pt x="262" y="196"/>
                  </a:lnTo>
                  <a:lnTo>
                    <a:pt x="286" y="162"/>
                  </a:lnTo>
                  <a:lnTo>
                    <a:pt x="316" y="130"/>
                  </a:lnTo>
                  <a:lnTo>
                    <a:pt x="349" y="100"/>
                  </a:lnTo>
                  <a:lnTo>
                    <a:pt x="388" y="75"/>
                  </a:lnTo>
                  <a:lnTo>
                    <a:pt x="431" y="52"/>
                  </a:lnTo>
                  <a:lnTo>
                    <a:pt x="481" y="34"/>
                  </a:lnTo>
                  <a:lnTo>
                    <a:pt x="538" y="19"/>
                  </a:lnTo>
                  <a:lnTo>
                    <a:pt x="599" y="9"/>
                  </a:lnTo>
                  <a:lnTo>
                    <a:pt x="668" y="3"/>
                  </a:lnTo>
                  <a:lnTo>
                    <a:pt x="7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53" name="Freeform 1143"/>
            <p:cNvSpPr>
              <a:spLocks/>
            </p:cNvSpPr>
            <p:nvPr/>
          </p:nvSpPr>
          <p:spPr bwMode="auto">
            <a:xfrm>
              <a:off x="449" y="-2288"/>
              <a:ext cx="2064" cy="1780"/>
            </a:xfrm>
            <a:custGeom>
              <a:avLst/>
              <a:gdLst>
                <a:gd name="T0" fmla="*/ 4016 w 4127"/>
                <a:gd name="T1" fmla="*/ 0 h 3560"/>
                <a:gd name="T2" fmla="*/ 4071 w 4127"/>
                <a:gd name="T3" fmla="*/ 15 h 3560"/>
                <a:gd name="T4" fmla="*/ 4112 w 4127"/>
                <a:gd name="T5" fmla="*/ 56 h 3560"/>
                <a:gd name="T6" fmla="*/ 4127 w 4127"/>
                <a:gd name="T7" fmla="*/ 111 h 3560"/>
                <a:gd name="T8" fmla="*/ 4065 w 4127"/>
                <a:gd name="T9" fmla="*/ 839 h 3560"/>
                <a:gd name="T10" fmla="*/ 3935 w 4127"/>
                <a:gd name="T11" fmla="*/ 824 h 3560"/>
                <a:gd name="T12" fmla="*/ 3814 w 4127"/>
                <a:gd name="T13" fmla="*/ 822 h 3560"/>
                <a:gd name="T14" fmla="*/ 3766 w 4127"/>
                <a:gd name="T15" fmla="*/ 309 h 3560"/>
                <a:gd name="T16" fmla="*/ 361 w 4127"/>
                <a:gd name="T17" fmla="*/ 2423 h 3560"/>
                <a:gd name="T18" fmla="*/ 2908 w 4127"/>
                <a:gd name="T19" fmla="*/ 2471 h 3560"/>
                <a:gd name="T20" fmla="*/ 2850 w 4127"/>
                <a:gd name="T21" fmla="*/ 2589 h 3560"/>
                <a:gd name="T22" fmla="*/ 2797 w 4127"/>
                <a:gd name="T23" fmla="*/ 2730 h 3560"/>
                <a:gd name="T24" fmla="*/ 2645 w 4127"/>
                <a:gd name="T25" fmla="*/ 2783 h 3560"/>
                <a:gd name="T26" fmla="*/ 2672 w 4127"/>
                <a:gd name="T27" fmla="*/ 2909 h 3560"/>
                <a:gd name="T28" fmla="*/ 2709 w 4127"/>
                <a:gd name="T29" fmla="*/ 3057 h 3560"/>
                <a:gd name="T30" fmla="*/ 2667 w 4127"/>
                <a:gd name="T31" fmla="*/ 3260 h 3560"/>
                <a:gd name="T32" fmla="*/ 2634 w 4127"/>
                <a:gd name="T33" fmla="*/ 3456 h 3560"/>
                <a:gd name="T34" fmla="*/ 2634 w 4127"/>
                <a:gd name="T35" fmla="*/ 3527 h 3560"/>
                <a:gd name="T36" fmla="*/ 1390 w 4127"/>
                <a:gd name="T37" fmla="*/ 3560 h 3560"/>
                <a:gd name="T38" fmla="*/ 1338 w 4127"/>
                <a:gd name="T39" fmla="*/ 3546 h 3560"/>
                <a:gd name="T40" fmla="*/ 1297 w 4127"/>
                <a:gd name="T41" fmla="*/ 3509 h 3560"/>
                <a:gd name="T42" fmla="*/ 1279 w 4127"/>
                <a:gd name="T43" fmla="*/ 3456 h 3560"/>
                <a:gd name="T44" fmla="*/ 1290 w 4127"/>
                <a:gd name="T45" fmla="*/ 3402 h 3560"/>
                <a:gd name="T46" fmla="*/ 1360 w 4127"/>
                <a:gd name="T47" fmla="*/ 3230 h 3560"/>
                <a:gd name="T48" fmla="*/ 1414 w 4127"/>
                <a:gd name="T49" fmla="*/ 3065 h 3560"/>
                <a:gd name="T50" fmla="*/ 1453 w 4127"/>
                <a:gd name="T51" fmla="*/ 2913 h 3560"/>
                <a:gd name="T52" fmla="*/ 1480 w 4127"/>
                <a:gd name="T53" fmla="*/ 2784 h 3560"/>
                <a:gd name="T54" fmla="*/ 110 w 4127"/>
                <a:gd name="T55" fmla="*/ 2730 h 3560"/>
                <a:gd name="T56" fmla="*/ 55 w 4127"/>
                <a:gd name="T57" fmla="*/ 2715 h 3560"/>
                <a:gd name="T58" fmla="*/ 14 w 4127"/>
                <a:gd name="T59" fmla="*/ 2676 h 3560"/>
                <a:gd name="T60" fmla="*/ 0 w 4127"/>
                <a:gd name="T61" fmla="*/ 2619 h 3560"/>
                <a:gd name="T62" fmla="*/ 4 w 4127"/>
                <a:gd name="T63" fmla="*/ 83 h 3560"/>
                <a:gd name="T64" fmla="*/ 32 w 4127"/>
                <a:gd name="T65" fmla="*/ 33 h 3560"/>
                <a:gd name="T66" fmla="*/ 80 w 4127"/>
                <a:gd name="T67" fmla="*/ 5 h 3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27" h="3560">
                  <a:moveTo>
                    <a:pt x="110" y="0"/>
                  </a:moveTo>
                  <a:lnTo>
                    <a:pt x="4016" y="0"/>
                  </a:lnTo>
                  <a:lnTo>
                    <a:pt x="4044" y="5"/>
                  </a:lnTo>
                  <a:lnTo>
                    <a:pt x="4071" y="15"/>
                  </a:lnTo>
                  <a:lnTo>
                    <a:pt x="4094" y="33"/>
                  </a:lnTo>
                  <a:lnTo>
                    <a:pt x="4112" y="56"/>
                  </a:lnTo>
                  <a:lnTo>
                    <a:pt x="4122" y="83"/>
                  </a:lnTo>
                  <a:lnTo>
                    <a:pt x="4127" y="111"/>
                  </a:lnTo>
                  <a:lnTo>
                    <a:pt x="4127" y="851"/>
                  </a:lnTo>
                  <a:lnTo>
                    <a:pt x="4065" y="839"/>
                  </a:lnTo>
                  <a:lnTo>
                    <a:pt x="4002" y="830"/>
                  </a:lnTo>
                  <a:lnTo>
                    <a:pt x="3935" y="824"/>
                  </a:lnTo>
                  <a:lnTo>
                    <a:pt x="3863" y="822"/>
                  </a:lnTo>
                  <a:lnTo>
                    <a:pt x="3814" y="822"/>
                  </a:lnTo>
                  <a:lnTo>
                    <a:pt x="3766" y="825"/>
                  </a:lnTo>
                  <a:lnTo>
                    <a:pt x="3766" y="309"/>
                  </a:lnTo>
                  <a:lnTo>
                    <a:pt x="361" y="309"/>
                  </a:lnTo>
                  <a:lnTo>
                    <a:pt x="361" y="2423"/>
                  </a:lnTo>
                  <a:lnTo>
                    <a:pt x="2941" y="2423"/>
                  </a:lnTo>
                  <a:lnTo>
                    <a:pt x="2908" y="2471"/>
                  </a:lnTo>
                  <a:lnTo>
                    <a:pt x="2878" y="2526"/>
                  </a:lnTo>
                  <a:lnTo>
                    <a:pt x="2850" y="2589"/>
                  </a:lnTo>
                  <a:lnTo>
                    <a:pt x="2823" y="2657"/>
                  </a:lnTo>
                  <a:lnTo>
                    <a:pt x="2797" y="2730"/>
                  </a:lnTo>
                  <a:lnTo>
                    <a:pt x="2636" y="2730"/>
                  </a:lnTo>
                  <a:lnTo>
                    <a:pt x="2645" y="2783"/>
                  </a:lnTo>
                  <a:lnTo>
                    <a:pt x="2657" y="2843"/>
                  </a:lnTo>
                  <a:lnTo>
                    <a:pt x="2672" y="2909"/>
                  </a:lnTo>
                  <a:lnTo>
                    <a:pt x="2688" y="2981"/>
                  </a:lnTo>
                  <a:lnTo>
                    <a:pt x="2709" y="3057"/>
                  </a:lnTo>
                  <a:lnTo>
                    <a:pt x="2688" y="3159"/>
                  </a:lnTo>
                  <a:lnTo>
                    <a:pt x="2667" y="3260"/>
                  </a:lnTo>
                  <a:lnTo>
                    <a:pt x="2649" y="3360"/>
                  </a:lnTo>
                  <a:lnTo>
                    <a:pt x="2634" y="3456"/>
                  </a:lnTo>
                  <a:lnTo>
                    <a:pt x="2631" y="3491"/>
                  </a:lnTo>
                  <a:lnTo>
                    <a:pt x="2634" y="3527"/>
                  </a:lnTo>
                  <a:lnTo>
                    <a:pt x="2642" y="3560"/>
                  </a:lnTo>
                  <a:lnTo>
                    <a:pt x="1390" y="3560"/>
                  </a:lnTo>
                  <a:lnTo>
                    <a:pt x="1363" y="3557"/>
                  </a:lnTo>
                  <a:lnTo>
                    <a:pt x="1338" y="3546"/>
                  </a:lnTo>
                  <a:lnTo>
                    <a:pt x="1315" y="3531"/>
                  </a:lnTo>
                  <a:lnTo>
                    <a:pt x="1297" y="3509"/>
                  </a:lnTo>
                  <a:lnTo>
                    <a:pt x="1285" y="3483"/>
                  </a:lnTo>
                  <a:lnTo>
                    <a:pt x="1279" y="3456"/>
                  </a:lnTo>
                  <a:lnTo>
                    <a:pt x="1281" y="3429"/>
                  </a:lnTo>
                  <a:lnTo>
                    <a:pt x="1290" y="3402"/>
                  </a:lnTo>
                  <a:lnTo>
                    <a:pt x="1327" y="3317"/>
                  </a:lnTo>
                  <a:lnTo>
                    <a:pt x="1360" y="3230"/>
                  </a:lnTo>
                  <a:lnTo>
                    <a:pt x="1389" y="3146"/>
                  </a:lnTo>
                  <a:lnTo>
                    <a:pt x="1414" y="3065"/>
                  </a:lnTo>
                  <a:lnTo>
                    <a:pt x="1435" y="2987"/>
                  </a:lnTo>
                  <a:lnTo>
                    <a:pt x="1453" y="2913"/>
                  </a:lnTo>
                  <a:lnTo>
                    <a:pt x="1468" y="2846"/>
                  </a:lnTo>
                  <a:lnTo>
                    <a:pt x="1480" y="2784"/>
                  </a:lnTo>
                  <a:lnTo>
                    <a:pt x="1491" y="2730"/>
                  </a:lnTo>
                  <a:lnTo>
                    <a:pt x="110" y="2730"/>
                  </a:lnTo>
                  <a:lnTo>
                    <a:pt x="80" y="2727"/>
                  </a:lnTo>
                  <a:lnTo>
                    <a:pt x="55" y="2715"/>
                  </a:lnTo>
                  <a:lnTo>
                    <a:pt x="32" y="2699"/>
                  </a:lnTo>
                  <a:lnTo>
                    <a:pt x="14" y="2676"/>
                  </a:lnTo>
                  <a:lnTo>
                    <a:pt x="4" y="2649"/>
                  </a:lnTo>
                  <a:lnTo>
                    <a:pt x="0" y="2619"/>
                  </a:lnTo>
                  <a:lnTo>
                    <a:pt x="0" y="111"/>
                  </a:lnTo>
                  <a:lnTo>
                    <a:pt x="4" y="83"/>
                  </a:lnTo>
                  <a:lnTo>
                    <a:pt x="14" y="56"/>
                  </a:lnTo>
                  <a:lnTo>
                    <a:pt x="32" y="33"/>
                  </a:lnTo>
                  <a:lnTo>
                    <a:pt x="55" y="15"/>
                  </a:lnTo>
                  <a:lnTo>
                    <a:pt x="80" y="5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54" name="Freeform 1144"/>
            <p:cNvSpPr>
              <a:spLocks/>
            </p:cNvSpPr>
            <p:nvPr/>
          </p:nvSpPr>
          <p:spPr bwMode="auto">
            <a:xfrm>
              <a:off x="715" y="-1933"/>
              <a:ext cx="1291" cy="541"/>
            </a:xfrm>
            <a:custGeom>
              <a:avLst/>
              <a:gdLst>
                <a:gd name="T0" fmla="*/ 1506 w 2580"/>
                <a:gd name="T1" fmla="*/ 0 h 1083"/>
                <a:gd name="T2" fmla="*/ 1528 w 2580"/>
                <a:gd name="T3" fmla="*/ 1 h 1083"/>
                <a:gd name="T4" fmla="*/ 1549 w 2580"/>
                <a:gd name="T5" fmla="*/ 10 h 1083"/>
                <a:gd name="T6" fmla="*/ 1566 w 2580"/>
                <a:gd name="T7" fmla="*/ 22 h 1083"/>
                <a:gd name="T8" fmla="*/ 1579 w 2580"/>
                <a:gd name="T9" fmla="*/ 40 h 1083"/>
                <a:gd name="T10" fmla="*/ 1859 w 2580"/>
                <a:gd name="T11" fmla="*/ 514 h 1083"/>
                <a:gd name="T12" fmla="*/ 1859 w 2580"/>
                <a:gd name="T13" fmla="*/ 514 h 1083"/>
                <a:gd name="T14" fmla="*/ 2496 w 2580"/>
                <a:gd name="T15" fmla="*/ 514 h 1083"/>
                <a:gd name="T16" fmla="*/ 2523 w 2580"/>
                <a:gd name="T17" fmla="*/ 519 h 1083"/>
                <a:gd name="T18" fmla="*/ 2546 w 2580"/>
                <a:gd name="T19" fmla="*/ 531 h 1083"/>
                <a:gd name="T20" fmla="*/ 2564 w 2580"/>
                <a:gd name="T21" fmla="*/ 549 h 1083"/>
                <a:gd name="T22" fmla="*/ 2576 w 2580"/>
                <a:gd name="T23" fmla="*/ 571 h 1083"/>
                <a:gd name="T24" fmla="*/ 2580 w 2580"/>
                <a:gd name="T25" fmla="*/ 598 h 1083"/>
                <a:gd name="T26" fmla="*/ 2576 w 2580"/>
                <a:gd name="T27" fmla="*/ 624 h 1083"/>
                <a:gd name="T28" fmla="*/ 2564 w 2580"/>
                <a:gd name="T29" fmla="*/ 646 h 1083"/>
                <a:gd name="T30" fmla="*/ 2546 w 2580"/>
                <a:gd name="T31" fmla="*/ 664 h 1083"/>
                <a:gd name="T32" fmla="*/ 2523 w 2580"/>
                <a:gd name="T33" fmla="*/ 676 h 1083"/>
                <a:gd name="T34" fmla="*/ 2496 w 2580"/>
                <a:gd name="T35" fmla="*/ 681 h 1083"/>
                <a:gd name="T36" fmla="*/ 1811 w 2580"/>
                <a:gd name="T37" fmla="*/ 681 h 1083"/>
                <a:gd name="T38" fmla="*/ 1789 w 2580"/>
                <a:gd name="T39" fmla="*/ 678 h 1083"/>
                <a:gd name="T40" fmla="*/ 1769 w 2580"/>
                <a:gd name="T41" fmla="*/ 670 h 1083"/>
                <a:gd name="T42" fmla="*/ 1753 w 2580"/>
                <a:gd name="T43" fmla="*/ 657 h 1083"/>
                <a:gd name="T44" fmla="*/ 1739 w 2580"/>
                <a:gd name="T45" fmla="*/ 640 h 1083"/>
                <a:gd name="T46" fmla="*/ 1513 w 2580"/>
                <a:gd name="T47" fmla="*/ 255 h 1083"/>
                <a:gd name="T48" fmla="*/ 1104 w 2580"/>
                <a:gd name="T49" fmla="*/ 1038 h 1083"/>
                <a:gd name="T50" fmla="*/ 1092 w 2580"/>
                <a:gd name="T51" fmla="*/ 1054 h 1083"/>
                <a:gd name="T52" fmla="*/ 1077 w 2580"/>
                <a:gd name="T53" fmla="*/ 1068 h 1083"/>
                <a:gd name="T54" fmla="*/ 1059 w 2580"/>
                <a:gd name="T55" fmla="*/ 1078 h 1083"/>
                <a:gd name="T56" fmla="*/ 1038 w 2580"/>
                <a:gd name="T57" fmla="*/ 1083 h 1083"/>
                <a:gd name="T58" fmla="*/ 1031 w 2580"/>
                <a:gd name="T59" fmla="*/ 1083 h 1083"/>
                <a:gd name="T60" fmla="*/ 1005 w 2580"/>
                <a:gd name="T61" fmla="*/ 1078 h 1083"/>
                <a:gd name="T62" fmla="*/ 984 w 2580"/>
                <a:gd name="T63" fmla="*/ 1068 h 1083"/>
                <a:gd name="T64" fmla="*/ 965 w 2580"/>
                <a:gd name="T65" fmla="*/ 1051 h 1083"/>
                <a:gd name="T66" fmla="*/ 669 w 2580"/>
                <a:gd name="T67" fmla="*/ 681 h 1083"/>
                <a:gd name="T68" fmla="*/ 82 w 2580"/>
                <a:gd name="T69" fmla="*/ 681 h 1083"/>
                <a:gd name="T70" fmla="*/ 56 w 2580"/>
                <a:gd name="T71" fmla="*/ 676 h 1083"/>
                <a:gd name="T72" fmla="*/ 34 w 2580"/>
                <a:gd name="T73" fmla="*/ 664 h 1083"/>
                <a:gd name="T74" fmla="*/ 16 w 2580"/>
                <a:gd name="T75" fmla="*/ 646 h 1083"/>
                <a:gd name="T76" fmla="*/ 4 w 2580"/>
                <a:gd name="T77" fmla="*/ 624 h 1083"/>
                <a:gd name="T78" fmla="*/ 0 w 2580"/>
                <a:gd name="T79" fmla="*/ 598 h 1083"/>
                <a:gd name="T80" fmla="*/ 4 w 2580"/>
                <a:gd name="T81" fmla="*/ 571 h 1083"/>
                <a:gd name="T82" fmla="*/ 16 w 2580"/>
                <a:gd name="T83" fmla="*/ 549 h 1083"/>
                <a:gd name="T84" fmla="*/ 34 w 2580"/>
                <a:gd name="T85" fmla="*/ 531 h 1083"/>
                <a:gd name="T86" fmla="*/ 56 w 2580"/>
                <a:gd name="T87" fmla="*/ 519 h 1083"/>
                <a:gd name="T88" fmla="*/ 82 w 2580"/>
                <a:gd name="T89" fmla="*/ 514 h 1083"/>
                <a:gd name="T90" fmla="*/ 710 w 2580"/>
                <a:gd name="T91" fmla="*/ 514 h 1083"/>
                <a:gd name="T92" fmla="*/ 735 w 2580"/>
                <a:gd name="T93" fmla="*/ 519 h 1083"/>
                <a:gd name="T94" fmla="*/ 756 w 2580"/>
                <a:gd name="T95" fmla="*/ 529 h 1083"/>
                <a:gd name="T96" fmla="*/ 776 w 2580"/>
                <a:gd name="T97" fmla="*/ 546 h 1083"/>
                <a:gd name="T98" fmla="*/ 1016 w 2580"/>
                <a:gd name="T99" fmla="*/ 847 h 1083"/>
                <a:gd name="T100" fmla="*/ 1434 w 2580"/>
                <a:gd name="T101" fmla="*/ 45 h 1083"/>
                <a:gd name="T102" fmla="*/ 1447 w 2580"/>
                <a:gd name="T103" fmla="*/ 27 h 1083"/>
                <a:gd name="T104" fmla="*/ 1464 w 2580"/>
                <a:gd name="T105" fmla="*/ 12 h 1083"/>
                <a:gd name="T106" fmla="*/ 1485 w 2580"/>
                <a:gd name="T107" fmla="*/ 3 h 1083"/>
                <a:gd name="T108" fmla="*/ 1506 w 2580"/>
                <a:gd name="T109" fmla="*/ 0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80" h="1083">
                  <a:moveTo>
                    <a:pt x="1506" y="0"/>
                  </a:moveTo>
                  <a:lnTo>
                    <a:pt x="1528" y="1"/>
                  </a:lnTo>
                  <a:lnTo>
                    <a:pt x="1549" y="10"/>
                  </a:lnTo>
                  <a:lnTo>
                    <a:pt x="1566" y="22"/>
                  </a:lnTo>
                  <a:lnTo>
                    <a:pt x="1579" y="40"/>
                  </a:lnTo>
                  <a:lnTo>
                    <a:pt x="1859" y="514"/>
                  </a:lnTo>
                  <a:lnTo>
                    <a:pt x="1859" y="514"/>
                  </a:lnTo>
                  <a:lnTo>
                    <a:pt x="2496" y="514"/>
                  </a:lnTo>
                  <a:lnTo>
                    <a:pt x="2523" y="519"/>
                  </a:lnTo>
                  <a:lnTo>
                    <a:pt x="2546" y="531"/>
                  </a:lnTo>
                  <a:lnTo>
                    <a:pt x="2564" y="549"/>
                  </a:lnTo>
                  <a:lnTo>
                    <a:pt x="2576" y="571"/>
                  </a:lnTo>
                  <a:lnTo>
                    <a:pt x="2580" y="598"/>
                  </a:lnTo>
                  <a:lnTo>
                    <a:pt x="2576" y="624"/>
                  </a:lnTo>
                  <a:lnTo>
                    <a:pt x="2564" y="646"/>
                  </a:lnTo>
                  <a:lnTo>
                    <a:pt x="2546" y="664"/>
                  </a:lnTo>
                  <a:lnTo>
                    <a:pt x="2523" y="676"/>
                  </a:lnTo>
                  <a:lnTo>
                    <a:pt x="2496" y="681"/>
                  </a:lnTo>
                  <a:lnTo>
                    <a:pt x="1811" y="681"/>
                  </a:lnTo>
                  <a:lnTo>
                    <a:pt x="1789" y="678"/>
                  </a:lnTo>
                  <a:lnTo>
                    <a:pt x="1769" y="670"/>
                  </a:lnTo>
                  <a:lnTo>
                    <a:pt x="1753" y="657"/>
                  </a:lnTo>
                  <a:lnTo>
                    <a:pt x="1739" y="640"/>
                  </a:lnTo>
                  <a:lnTo>
                    <a:pt x="1513" y="255"/>
                  </a:lnTo>
                  <a:lnTo>
                    <a:pt x="1104" y="1038"/>
                  </a:lnTo>
                  <a:lnTo>
                    <a:pt x="1092" y="1054"/>
                  </a:lnTo>
                  <a:lnTo>
                    <a:pt x="1077" y="1068"/>
                  </a:lnTo>
                  <a:lnTo>
                    <a:pt x="1059" y="1078"/>
                  </a:lnTo>
                  <a:lnTo>
                    <a:pt x="1038" y="1083"/>
                  </a:lnTo>
                  <a:lnTo>
                    <a:pt x="1031" y="1083"/>
                  </a:lnTo>
                  <a:lnTo>
                    <a:pt x="1005" y="1078"/>
                  </a:lnTo>
                  <a:lnTo>
                    <a:pt x="984" y="1068"/>
                  </a:lnTo>
                  <a:lnTo>
                    <a:pt x="965" y="1051"/>
                  </a:lnTo>
                  <a:lnTo>
                    <a:pt x="669" y="681"/>
                  </a:lnTo>
                  <a:lnTo>
                    <a:pt x="82" y="681"/>
                  </a:lnTo>
                  <a:lnTo>
                    <a:pt x="56" y="676"/>
                  </a:lnTo>
                  <a:lnTo>
                    <a:pt x="34" y="664"/>
                  </a:lnTo>
                  <a:lnTo>
                    <a:pt x="16" y="646"/>
                  </a:lnTo>
                  <a:lnTo>
                    <a:pt x="4" y="624"/>
                  </a:lnTo>
                  <a:lnTo>
                    <a:pt x="0" y="598"/>
                  </a:lnTo>
                  <a:lnTo>
                    <a:pt x="4" y="571"/>
                  </a:lnTo>
                  <a:lnTo>
                    <a:pt x="16" y="549"/>
                  </a:lnTo>
                  <a:lnTo>
                    <a:pt x="34" y="531"/>
                  </a:lnTo>
                  <a:lnTo>
                    <a:pt x="56" y="519"/>
                  </a:lnTo>
                  <a:lnTo>
                    <a:pt x="82" y="514"/>
                  </a:lnTo>
                  <a:lnTo>
                    <a:pt x="710" y="514"/>
                  </a:lnTo>
                  <a:lnTo>
                    <a:pt x="735" y="519"/>
                  </a:lnTo>
                  <a:lnTo>
                    <a:pt x="756" y="529"/>
                  </a:lnTo>
                  <a:lnTo>
                    <a:pt x="776" y="546"/>
                  </a:lnTo>
                  <a:lnTo>
                    <a:pt x="1016" y="847"/>
                  </a:lnTo>
                  <a:lnTo>
                    <a:pt x="1434" y="45"/>
                  </a:lnTo>
                  <a:lnTo>
                    <a:pt x="1447" y="27"/>
                  </a:lnTo>
                  <a:lnTo>
                    <a:pt x="1464" y="12"/>
                  </a:lnTo>
                  <a:lnTo>
                    <a:pt x="1485" y="3"/>
                  </a:lnTo>
                  <a:lnTo>
                    <a:pt x="15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55" name="Group 989"/>
          <p:cNvGrpSpPr>
            <a:grpSpLocks noChangeAspect="1"/>
          </p:cNvGrpSpPr>
          <p:nvPr/>
        </p:nvGrpSpPr>
        <p:grpSpPr bwMode="auto">
          <a:xfrm>
            <a:off x="891891" y="4837437"/>
            <a:ext cx="418502" cy="298473"/>
            <a:chOff x="639" y="2817"/>
            <a:chExt cx="1440" cy="1027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6" name="Freeform 991"/>
            <p:cNvSpPr>
              <a:spLocks/>
            </p:cNvSpPr>
            <p:nvPr/>
          </p:nvSpPr>
          <p:spPr bwMode="auto">
            <a:xfrm>
              <a:off x="1441" y="2824"/>
              <a:ext cx="251" cy="251"/>
            </a:xfrm>
            <a:custGeom>
              <a:avLst/>
              <a:gdLst>
                <a:gd name="T0" fmla="*/ 377 w 754"/>
                <a:gd name="T1" fmla="*/ 0 h 752"/>
                <a:gd name="T2" fmla="*/ 432 w 754"/>
                <a:gd name="T3" fmla="*/ 3 h 752"/>
                <a:gd name="T4" fmla="*/ 486 w 754"/>
                <a:gd name="T5" fmla="*/ 15 h 752"/>
                <a:gd name="T6" fmla="*/ 536 w 754"/>
                <a:gd name="T7" fmla="*/ 35 h 752"/>
                <a:gd name="T8" fmla="*/ 581 w 754"/>
                <a:gd name="T9" fmla="*/ 60 h 752"/>
                <a:gd name="T10" fmla="*/ 623 w 754"/>
                <a:gd name="T11" fmla="*/ 92 h 752"/>
                <a:gd name="T12" fmla="*/ 661 w 754"/>
                <a:gd name="T13" fmla="*/ 129 h 752"/>
                <a:gd name="T14" fmla="*/ 693 w 754"/>
                <a:gd name="T15" fmla="*/ 171 h 752"/>
                <a:gd name="T16" fmla="*/ 719 w 754"/>
                <a:gd name="T17" fmla="*/ 218 h 752"/>
                <a:gd name="T18" fmla="*/ 737 w 754"/>
                <a:gd name="T19" fmla="*/ 268 h 752"/>
                <a:gd name="T20" fmla="*/ 749 w 754"/>
                <a:gd name="T21" fmla="*/ 320 h 752"/>
                <a:gd name="T22" fmla="*/ 754 w 754"/>
                <a:gd name="T23" fmla="*/ 377 h 752"/>
                <a:gd name="T24" fmla="*/ 749 w 754"/>
                <a:gd name="T25" fmla="*/ 432 h 752"/>
                <a:gd name="T26" fmla="*/ 737 w 754"/>
                <a:gd name="T27" fmla="*/ 485 h 752"/>
                <a:gd name="T28" fmla="*/ 719 w 754"/>
                <a:gd name="T29" fmla="*/ 535 h 752"/>
                <a:gd name="T30" fmla="*/ 693 w 754"/>
                <a:gd name="T31" fmla="*/ 581 h 752"/>
                <a:gd name="T32" fmla="*/ 661 w 754"/>
                <a:gd name="T33" fmla="*/ 623 h 752"/>
                <a:gd name="T34" fmla="*/ 623 w 754"/>
                <a:gd name="T35" fmla="*/ 661 h 752"/>
                <a:gd name="T36" fmla="*/ 581 w 754"/>
                <a:gd name="T37" fmla="*/ 692 h 752"/>
                <a:gd name="T38" fmla="*/ 536 w 754"/>
                <a:gd name="T39" fmla="*/ 718 h 752"/>
                <a:gd name="T40" fmla="*/ 486 w 754"/>
                <a:gd name="T41" fmla="*/ 736 h 752"/>
                <a:gd name="T42" fmla="*/ 432 w 754"/>
                <a:gd name="T43" fmla="*/ 748 h 752"/>
                <a:gd name="T44" fmla="*/ 377 w 754"/>
                <a:gd name="T45" fmla="*/ 752 h 752"/>
                <a:gd name="T46" fmla="*/ 321 w 754"/>
                <a:gd name="T47" fmla="*/ 748 h 752"/>
                <a:gd name="T48" fmla="*/ 268 w 754"/>
                <a:gd name="T49" fmla="*/ 736 h 752"/>
                <a:gd name="T50" fmla="*/ 219 w 754"/>
                <a:gd name="T51" fmla="*/ 718 h 752"/>
                <a:gd name="T52" fmla="*/ 172 w 754"/>
                <a:gd name="T53" fmla="*/ 692 h 752"/>
                <a:gd name="T54" fmla="*/ 130 w 754"/>
                <a:gd name="T55" fmla="*/ 661 h 752"/>
                <a:gd name="T56" fmla="*/ 93 w 754"/>
                <a:gd name="T57" fmla="*/ 623 h 752"/>
                <a:gd name="T58" fmla="*/ 62 w 754"/>
                <a:gd name="T59" fmla="*/ 581 h 752"/>
                <a:gd name="T60" fmla="*/ 35 w 754"/>
                <a:gd name="T61" fmla="*/ 535 h 752"/>
                <a:gd name="T62" fmla="*/ 16 w 754"/>
                <a:gd name="T63" fmla="*/ 485 h 752"/>
                <a:gd name="T64" fmla="*/ 4 w 754"/>
                <a:gd name="T65" fmla="*/ 432 h 752"/>
                <a:gd name="T66" fmla="*/ 0 w 754"/>
                <a:gd name="T67" fmla="*/ 377 h 752"/>
                <a:gd name="T68" fmla="*/ 4 w 754"/>
                <a:gd name="T69" fmla="*/ 320 h 752"/>
                <a:gd name="T70" fmla="*/ 16 w 754"/>
                <a:gd name="T71" fmla="*/ 268 h 752"/>
                <a:gd name="T72" fmla="*/ 35 w 754"/>
                <a:gd name="T73" fmla="*/ 218 h 752"/>
                <a:gd name="T74" fmla="*/ 62 w 754"/>
                <a:gd name="T75" fmla="*/ 171 h 752"/>
                <a:gd name="T76" fmla="*/ 93 w 754"/>
                <a:gd name="T77" fmla="*/ 129 h 752"/>
                <a:gd name="T78" fmla="*/ 130 w 754"/>
                <a:gd name="T79" fmla="*/ 92 h 752"/>
                <a:gd name="T80" fmla="*/ 172 w 754"/>
                <a:gd name="T81" fmla="*/ 60 h 752"/>
                <a:gd name="T82" fmla="*/ 219 w 754"/>
                <a:gd name="T83" fmla="*/ 35 h 752"/>
                <a:gd name="T84" fmla="*/ 268 w 754"/>
                <a:gd name="T85" fmla="*/ 15 h 752"/>
                <a:gd name="T86" fmla="*/ 321 w 754"/>
                <a:gd name="T87" fmla="*/ 3 h 752"/>
                <a:gd name="T88" fmla="*/ 377 w 754"/>
                <a:gd name="T89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54" h="752">
                  <a:moveTo>
                    <a:pt x="377" y="0"/>
                  </a:moveTo>
                  <a:lnTo>
                    <a:pt x="432" y="3"/>
                  </a:lnTo>
                  <a:lnTo>
                    <a:pt x="486" y="15"/>
                  </a:lnTo>
                  <a:lnTo>
                    <a:pt x="536" y="35"/>
                  </a:lnTo>
                  <a:lnTo>
                    <a:pt x="581" y="60"/>
                  </a:lnTo>
                  <a:lnTo>
                    <a:pt x="623" y="92"/>
                  </a:lnTo>
                  <a:lnTo>
                    <a:pt x="661" y="129"/>
                  </a:lnTo>
                  <a:lnTo>
                    <a:pt x="693" y="171"/>
                  </a:lnTo>
                  <a:lnTo>
                    <a:pt x="719" y="218"/>
                  </a:lnTo>
                  <a:lnTo>
                    <a:pt x="737" y="268"/>
                  </a:lnTo>
                  <a:lnTo>
                    <a:pt x="749" y="320"/>
                  </a:lnTo>
                  <a:lnTo>
                    <a:pt x="754" y="377"/>
                  </a:lnTo>
                  <a:lnTo>
                    <a:pt x="749" y="432"/>
                  </a:lnTo>
                  <a:lnTo>
                    <a:pt x="737" y="485"/>
                  </a:lnTo>
                  <a:lnTo>
                    <a:pt x="719" y="535"/>
                  </a:lnTo>
                  <a:lnTo>
                    <a:pt x="693" y="581"/>
                  </a:lnTo>
                  <a:lnTo>
                    <a:pt x="661" y="623"/>
                  </a:lnTo>
                  <a:lnTo>
                    <a:pt x="623" y="661"/>
                  </a:lnTo>
                  <a:lnTo>
                    <a:pt x="581" y="692"/>
                  </a:lnTo>
                  <a:lnTo>
                    <a:pt x="536" y="718"/>
                  </a:lnTo>
                  <a:lnTo>
                    <a:pt x="486" y="736"/>
                  </a:lnTo>
                  <a:lnTo>
                    <a:pt x="432" y="748"/>
                  </a:lnTo>
                  <a:lnTo>
                    <a:pt x="377" y="752"/>
                  </a:lnTo>
                  <a:lnTo>
                    <a:pt x="321" y="748"/>
                  </a:lnTo>
                  <a:lnTo>
                    <a:pt x="268" y="736"/>
                  </a:lnTo>
                  <a:lnTo>
                    <a:pt x="219" y="718"/>
                  </a:lnTo>
                  <a:lnTo>
                    <a:pt x="172" y="692"/>
                  </a:lnTo>
                  <a:lnTo>
                    <a:pt x="130" y="661"/>
                  </a:lnTo>
                  <a:lnTo>
                    <a:pt x="93" y="623"/>
                  </a:lnTo>
                  <a:lnTo>
                    <a:pt x="62" y="581"/>
                  </a:lnTo>
                  <a:lnTo>
                    <a:pt x="35" y="535"/>
                  </a:lnTo>
                  <a:lnTo>
                    <a:pt x="16" y="485"/>
                  </a:lnTo>
                  <a:lnTo>
                    <a:pt x="4" y="432"/>
                  </a:lnTo>
                  <a:lnTo>
                    <a:pt x="0" y="377"/>
                  </a:lnTo>
                  <a:lnTo>
                    <a:pt x="4" y="320"/>
                  </a:lnTo>
                  <a:lnTo>
                    <a:pt x="16" y="268"/>
                  </a:lnTo>
                  <a:lnTo>
                    <a:pt x="35" y="218"/>
                  </a:lnTo>
                  <a:lnTo>
                    <a:pt x="62" y="171"/>
                  </a:lnTo>
                  <a:lnTo>
                    <a:pt x="93" y="129"/>
                  </a:lnTo>
                  <a:lnTo>
                    <a:pt x="130" y="92"/>
                  </a:lnTo>
                  <a:lnTo>
                    <a:pt x="172" y="60"/>
                  </a:lnTo>
                  <a:lnTo>
                    <a:pt x="219" y="35"/>
                  </a:lnTo>
                  <a:lnTo>
                    <a:pt x="268" y="15"/>
                  </a:lnTo>
                  <a:lnTo>
                    <a:pt x="321" y="3"/>
                  </a:lnTo>
                  <a:lnTo>
                    <a:pt x="3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57" name="Freeform 992"/>
            <p:cNvSpPr>
              <a:spLocks noEditPoints="1"/>
            </p:cNvSpPr>
            <p:nvPr/>
          </p:nvSpPr>
          <p:spPr bwMode="auto">
            <a:xfrm>
              <a:off x="1305" y="3096"/>
              <a:ext cx="774" cy="748"/>
            </a:xfrm>
            <a:custGeom>
              <a:avLst/>
              <a:gdLst>
                <a:gd name="T0" fmla="*/ 1690 w 2322"/>
                <a:gd name="T1" fmla="*/ 795 h 2243"/>
                <a:gd name="T2" fmla="*/ 1598 w 2322"/>
                <a:gd name="T3" fmla="*/ 864 h 2243"/>
                <a:gd name="T4" fmla="*/ 1597 w 2322"/>
                <a:gd name="T5" fmla="*/ 907 h 2243"/>
                <a:gd name="T6" fmla="*/ 1751 w 2322"/>
                <a:gd name="T7" fmla="*/ 742 h 2243"/>
                <a:gd name="T8" fmla="*/ 1052 w 2322"/>
                <a:gd name="T9" fmla="*/ 0 h 2243"/>
                <a:gd name="T10" fmla="*/ 1140 w 2322"/>
                <a:gd name="T11" fmla="*/ 32 h 2243"/>
                <a:gd name="T12" fmla="*/ 1474 w 2322"/>
                <a:gd name="T13" fmla="*/ 347 h 2243"/>
                <a:gd name="T14" fmla="*/ 1682 w 2322"/>
                <a:gd name="T15" fmla="*/ 617 h 2243"/>
                <a:gd name="T16" fmla="*/ 1797 w 2322"/>
                <a:gd name="T17" fmla="*/ 653 h 2243"/>
                <a:gd name="T18" fmla="*/ 1927 w 2322"/>
                <a:gd name="T19" fmla="*/ 592 h 2243"/>
                <a:gd name="T20" fmla="*/ 2009 w 2322"/>
                <a:gd name="T21" fmla="*/ 592 h 2243"/>
                <a:gd name="T22" fmla="*/ 2318 w 2322"/>
                <a:gd name="T23" fmla="*/ 913 h 2243"/>
                <a:gd name="T24" fmla="*/ 2297 w 2322"/>
                <a:gd name="T25" fmla="*/ 993 h 2243"/>
                <a:gd name="T26" fmla="*/ 1784 w 2322"/>
                <a:gd name="T27" fmla="*/ 1473 h 2243"/>
                <a:gd name="T28" fmla="*/ 1454 w 2322"/>
                <a:gd name="T29" fmla="*/ 1177 h 2243"/>
                <a:gd name="T30" fmla="*/ 1432 w 2322"/>
                <a:gd name="T31" fmla="*/ 1097 h 2243"/>
                <a:gd name="T32" fmla="*/ 1522 w 2322"/>
                <a:gd name="T33" fmla="*/ 972 h 2243"/>
                <a:gd name="T34" fmla="*/ 1466 w 2322"/>
                <a:gd name="T35" fmla="*/ 845 h 2243"/>
                <a:gd name="T36" fmla="*/ 1283 w 2322"/>
                <a:gd name="T37" fmla="*/ 613 h 2243"/>
                <a:gd name="T38" fmla="*/ 1427 w 2322"/>
                <a:gd name="T39" fmla="*/ 1402 h 2243"/>
                <a:gd name="T40" fmla="*/ 1466 w 2322"/>
                <a:gd name="T41" fmla="*/ 1512 h 2243"/>
                <a:gd name="T42" fmla="*/ 1671 w 2322"/>
                <a:gd name="T43" fmla="*/ 2054 h 2243"/>
                <a:gd name="T44" fmla="*/ 1602 w 2322"/>
                <a:gd name="T45" fmla="*/ 2163 h 2243"/>
                <a:gd name="T46" fmla="*/ 1505 w 2322"/>
                <a:gd name="T47" fmla="*/ 2193 h 2243"/>
                <a:gd name="T48" fmla="*/ 1389 w 2322"/>
                <a:gd name="T49" fmla="*/ 2146 h 2243"/>
                <a:gd name="T50" fmla="*/ 1143 w 2322"/>
                <a:gd name="T51" fmla="*/ 1612 h 2243"/>
                <a:gd name="T52" fmla="*/ 1093 w 2322"/>
                <a:gd name="T53" fmla="*/ 1455 h 2243"/>
                <a:gd name="T54" fmla="*/ 906 w 2322"/>
                <a:gd name="T55" fmla="*/ 1434 h 2243"/>
                <a:gd name="T56" fmla="*/ 903 w 2322"/>
                <a:gd name="T57" fmla="*/ 1558 h 2243"/>
                <a:gd name="T58" fmla="*/ 896 w 2322"/>
                <a:gd name="T59" fmla="*/ 2164 h 2243"/>
                <a:gd name="T60" fmla="*/ 793 w 2322"/>
                <a:gd name="T61" fmla="*/ 2239 h 2243"/>
                <a:gd name="T62" fmla="*/ 690 w 2322"/>
                <a:gd name="T63" fmla="*/ 2231 h 2243"/>
                <a:gd name="T64" fmla="*/ 601 w 2322"/>
                <a:gd name="T65" fmla="*/ 2144 h 2243"/>
                <a:gd name="T66" fmla="*/ 567 w 2322"/>
                <a:gd name="T67" fmla="*/ 1534 h 2243"/>
                <a:gd name="T68" fmla="*/ 573 w 2322"/>
                <a:gd name="T69" fmla="*/ 1376 h 2243"/>
                <a:gd name="T70" fmla="*/ 616 w 2322"/>
                <a:gd name="T71" fmla="*/ 864 h 2243"/>
                <a:gd name="T72" fmla="*/ 601 w 2322"/>
                <a:gd name="T73" fmla="*/ 762 h 2243"/>
                <a:gd name="T74" fmla="*/ 580 w 2322"/>
                <a:gd name="T75" fmla="*/ 640 h 2243"/>
                <a:gd name="T76" fmla="*/ 565 w 2322"/>
                <a:gd name="T77" fmla="*/ 564 h 2243"/>
                <a:gd name="T78" fmla="*/ 501 w 2322"/>
                <a:gd name="T79" fmla="*/ 680 h 2243"/>
                <a:gd name="T80" fmla="*/ 412 w 2322"/>
                <a:gd name="T81" fmla="*/ 796 h 2243"/>
                <a:gd name="T82" fmla="*/ 191 w 2322"/>
                <a:gd name="T83" fmla="*/ 989 h 2243"/>
                <a:gd name="T84" fmla="*/ 73 w 2322"/>
                <a:gd name="T85" fmla="*/ 968 h 2243"/>
                <a:gd name="T86" fmla="*/ 4 w 2322"/>
                <a:gd name="T87" fmla="*/ 869 h 2243"/>
                <a:gd name="T88" fmla="*/ 23 w 2322"/>
                <a:gd name="T89" fmla="*/ 749 h 2243"/>
                <a:gd name="T90" fmla="*/ 210 w 2322"/>
                <a:gd name="T91" fmla="*/ 541 h 2243"/>
                <a:gd name="T92" fmla="*/ 445 w 2322"/>
                <a:gd name="T93" fmla="*/ 88 h 2243"/>
                <a:gd name="T94" fmla="*/ 530 w 2322"/>
                <a:gd name="T95" fmla="*/ 11 h 2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322" h="2243">
                  <a:moveTo>
                    <a:pt x="1713" y="719"/>
                  </a:moveTo>
                  <a:lnTo>
                    <a:pt x="1711" y="736"/>
                  </a:lnTo>
                  <a:lnTo>
                    <a:pt x="1703" y="766"/>
                  </a:lnTo>
                  <a:lnTo>
                    <a:pt x="1690" y="795"/>
                  </a:lnTo>
                  <a:lnTo>
                    <a:pt x="1671" y="818"/>
                  </a:lnTo>
                  <a:lnTo>
                    <a:pt x="1648" y="841"/>
                  </a:lnTo>
                  <a:lnTo>
                    <a:pt x="1624" y="855"/>
                  </a:lnTo>
                  <a:lnTo>
                    <a:pt x="1598" y="864"/>
                  </a:lnTo>
                  <a:lnTo>
                    <a:pt x="1571" y="869"/>
                  </a:lnTo>
                  <a:lnTo>
                    <a:pt x="1578" y="886"/>
                  </a:lnTo>
                  <a:lnTo>
                    <a:pt x="1592" y="902"/>
                  </a:lnTo>
                  <a:lnTo>
                    <a:pt x="1597" y="907"/>
                  </a:lnTo>
                  <a:lnTo>
                    <a:pt x="1602" y="911"/>
                  </a:lnTo>
                  <a:lnTo>
                    <a:pt x="1760" y="754"/>
                  </a:lnTo>
                  <a:lnTo>
                    <a:pt x="1756" y="748"/>
                  </a:lnTo>
                  <a:lnTo>
                    <a:pt x="1751" y="742"/>
                  </a:lnTo>
                  <a:lnTo>
                    <a:pt x="1733" y="728"/>
                  </a:lnTo>
                  <a:lnTo>
                    <a:pt x="1713" y="719"/>
                  </a:lnTo>
                  <a:close/>
                  <a:moveTo>
                    <a:pt x="587" y="0"/>
                  </a:moveTo>
                  <a:lnTo>
                    <a:pt x="1052" y="0"/>
                  </a:lnTo>
                  <a:lnTo>
                    <a:pt x="1078" y="3"/>
                  </a:lnTo>
                  <a:lnTo>
                    <a:pt x="1101" y="9"/>
                  </a:lnTo>
                  <a:lnTo>
                    <a:pt x="1122" y="20"/>
                  </a:lnTo>
                  <a:lnTo>
                    <a:pt x="1140" y="32"/>
                  </a:lnTo>
                  <a:lnTo>
                    <a:pt x="1153" y="42"/>
                  </a:lnTo>
                  <a:lnTo>
                    <a:pt x="1419" y="290"/>
                  </a:lnTo>
                  <a:lnTo>
                    <a:pt x="1445" y="316"/>
                  </a:lnTo>
                  <a:lnTo>
                    <a:pt x="1474" y="347"/>
                  </a:lnTo>
                  <a:lnTo>
                    <a:pt x="1503" y="379"/>
                  </a:lnTo>
                  <a:lnTo>
                    <a:pt x="1530" y="411"/>
                  </a:lnTo>
                  <a:lnTo>
                    <a:pt x="1552" y="441"/>
                  </a:lnTo>
                  <a:lnTo>
                    <a:pt x="1682" y="617"/>
                  </a:lnTo>
                  <a:lnTo>
                    <a:pt x="1713" y="619"/>
                  </a:lnTo>
                  <a:lnTo>
                    <a:pt x="1742" y="626"/>
                  </a:lnTo>
                  <a:lnTo>
                    <a:pt x="1771" y="638"/>
                  </a:lnTo>
                  <a:lnTo>
                    <a:pt x="1797" y="653"/>
                  </a:lnTo>
                  <a:lnTo>
                    <a:pt x="1819" y="673"/>
                  </a:lnTo>
                  <a:lnTo>
                    <a:pt x="1830" y="684"/>
                  </a:lnTo>
                  <a:lnTo>
                    <a:pt x="1910" y="605"/>
                  </a:lnTo>
                  <a:lnTo>
                    <a:pt x="1927" y="592"/>
                  </a:lnTo>
                  <a:lnTo>
                    <a:pt x="1946" y="583"/>
                  </a:lnTo>
                  <a:lnTo>
                    <a:pt x="1967" y="580"/>
                  </a:lnTo>
                  <a:lnTo>
                    <a:pt x="1989" y="583"/>
                  </a:lnTo>
                  <a:lnTo>
                    <a:pt x="2009" y="592"/>
                  </a:lnTo>
                  <a:lnTo>
                    <a:pt x="2026" y="605"/>
                  </a:lnTo>
                  <a:lnTo>
                    <a:pt x="2297" y="876"/>
                  </a:lnTo>
                  <a:lnTo>
                    <a:pt x="2310" y="893"/>
                  </a:lnTo>
                  <a:lnTo>
                    <a:pt x="2318" y="913"/>
                  </a:lnTo>
                  <a:lnTo>
                    <a:pt x="2322" y="935"/>
                  </a:lnTo>
                  <a:lnTo>
                    <a:pt x="2318" y="956"/>
                  </a:lnTo>
                  <a:lnTo>
                    <a:pt x="2310" y="975"/>
                  </a:lnTo>
                  <a:lnTo>
                    <a:pt x="2297" y="993"/>
                  </a:lnTo>
                  <a:lnTo>
                    <a:pt x="1842" y="1448"/>
                  </a:lnTo>
                  <a:lnTo>
                    <a:pt x="1825" y="1461"/>
                  </a:lnTo>
                  <a:lnTo>
                    <a:pt x="1805" y="1470"/>
                  </a:lnTo>
                  <a:lnTo>
                    <a:pt x="1784" y="1473"/>
                  </a:lnTo>
                  <a:lnTo>
                    <a:pt x="1762" y="1470"/>
                  </a:lnTo>
                  <a:lnTo>
                    <a:pt x="1742" y="1461"/>
                  </a:lnTo>
                  <a:lnTo>
                    <a:pt x="1725" y="1448"/>
                  </a:lnTo>
                  <a:lnTo>
                    <a:pt x="1454" y="1177"/>
                  </a:lnTo>
                  <a:lnTo>
                    <a:pt x="1441" y="1160"/>
                  </a:lnTo>
                  <a:lnTo>
                    <a:pt x="1432" y="1140"/>
                  </a:lnTo>
                  <a:lnTo>
                    <a:pt x="1429" y="1118"/>
                  </a:lnTo>
                  <a:lnTo>
                    <a:pt x="1432" y="1097"/>
                  </a:lnTo>
                  <a:lnTo>
                    <a:pt x="1441" y="1078"/>
                  </a:lnTo>
                  <a:lnTo>
                    <a:pt x="1454" y="1061"/>
                  </a:lnTo>
                  <a:lnTo>
                    <a:pt x="1533" y="981"/>
                  </a:lnTo>
                  <a:lnTo>
                    <a:pt x="1522" y="972"/>
                  </a:lnTo>
                  <a:lnTo>
                    <a:pt x="1499" y="944"/>
                  </a:lnTo>
                  <a:lnTo>
                    <a:pt x="1482" y="913"/>
                  </a:lnTo>
                  <a:lnTo>
                    <a:pt x="1471" y="880"/>
                  </a:lnTo>
                  <a:lnTo>
                    <a:pt x="1466" y="845"/>
                  </a:lnTo>
                  <a:lnTo>
                    <a:pt x="1444" y="828"/>
                  </a:lnTo>
                  <a:lnTo>
                    <a:pt x="1425" y="805"/>
                  </a:lnTo>
                  <a:lnTo>
                    <a:pt x="1296" y="630"/>
                  </a:lnTo>
                  <a:lnTo>
                    <a:pt x="1283" y="613"/>
                  </a:lnTo>
                  <a:lnTo>
                    <a:pt x="1268" y="595"/>
                  </a:lnTo>
                  <a:lnTo>
                    <a:pt x="1251" y="575"/>
                  </a:lnTo>
                  <a:lnTo>
                    <a:pt x="1420" y="1376"/>
                  </a:lnTo>
                  <a:lnTo>
                    <a:pt x="1427" y="1402"/>
                  </a:lnTo>
                  <a:lnTo>
                    <a:pt x="1436" y="1430"/>
                  </a:lnTo>
                  <a:lnTo>
                    <a:pt x="1445" y="1460"/>
                  </a:lnTo>
                  <a:lnTo>
                    <a:pt x="1455" y="1489"/>
                  </a:lnTo>
                  <a:lnTo>
                    <a:pt x="1466" y="1512"/>
                  </a:lnTo>
                  <a:lnTo>
                    <a:pt x="1660" y="1957"/>
                  </a:lnTo>
                  <a:lnTo>
                    <a:pt x="1670" y="1990"/>
                  </a:lnTo>
                  <a:lnTo>
                    <a:pt x="1674" y="2021"/>
                  </a:lnTo>
                  <a:lnTo>
                    <a:pt x="1671" y="2054"/>
                  </a:lnTo>
                  <a:lnTo>
                    <a:pt x="1662" y="2087"/>
                  </a:lnTo>
                  <a:lnTo>
                    <a:pt x="1647" y="2116"/>
                  </a:lnTo>
                  <a:lnTo>
                    <a:pt x="1627" y="2142"/>
                  </a:lnTo>
                  <a:lnTo>
                    <a:pt x="1602" y="2163"/>
                  </a:lnTo>
                  <a:lnTo>
                    <a:pt x="1573" y="2178"/>
                  </a:lnTo>
                  <a:lnTo>
                    <a:pt x="1542" y="2189"/>
                  </a:lnTo>
                  <a:lnTo>
                    <a:pt x="1510" y="2193"/>
                  </a:lnTo>
                  <a:lnTo>
                    <a:pt x="1505" y="2193"/>
                  </a:lnTo>
                  <a:lnTo>
                    <a:pt x="1472" y="2190"/>
                  </a:lnTo>
                  <a:lnTo>
                    <a:pt x="1442" y="2181"/>
                  </a:lnTo>
                  <a:lnTo>
                    <a:pt x="1413" y="2165"/>
                  </a:lnTo>
                  <a:lnTo>
                    <a:pt x="1389" y="2146"/>
                  </a:lnTo>
                  <a:lnTo>
                    <a:pt x="1368" y="2121"/>
                  </a:lnTo>
                  <a:lnTo>
                    <a:pt x="1352" y="2092"/>
                  </a:lnTo>
                  <a:lnTo>
                    <a:pt x="1157" y="1647"/>
                  </a:lnTo>
                  <a:lnTo>
                    <a:pt x="1143" y="1612"/>
                  </a:lnTo>
                  <a:lnTo>
                    <a:pt x="1128" y="1572"/>
                  </a:lnTo>
                  <a:lnTo>
                    <a:pt x="1115" y="1532"/>
                  </a:lnTo>
                  <a:lnTo>
                    <a:pt x="1103" y="1491"/>
                  </a:lnTo>
                  <a:lnTo>
                    <a:pt x="1093" y="1455"/>
                  </a:lnTo>
                  <a:lnTo>
                    <a:pt x="1001" y="1070"/>
                  </a:lnTo>
                  <a:lnTo>
                    <a:pt x="937" y="1070"/>
                  </a:lnTo>
                  <a:lnTo>
                    <a:pt x="908" y="1406"/>
                  </a:lnTo>
                  <a:lnTo>
                    <a:pt x="906" y="1434"/>
                  </a:lnTo>
                  <a:lnTo>
                    <a:pt x="904" y="1465"/>
                  </a:lnTo>
                  <a:lnTo>
                    <a:pt x="903" y="1498"/>
                  </a:lnTo>
                  <a:lnTo>
                    <a:pt x="903" y="1530"/>
                  </a:lnTo>
                  <a:lnTo>
                    <a:pt x="903" y="1558"/>
                  </a:lnTo>
                  <a:lnTo>
                    <a:pt x="921" y="2070"/>
                  </a:lnTo>
                  <a:lnTo>
                    <a:pt x="919" y="2104"/>
                  </a:lnTo>
                  <a:lnTo>
                    <a:pt x="911" y="2135"/>
                  </a:lnTo>
                  <a:lnTo>
                    <a:pt x="896" y="2164"/>
                  </a:lnTo>
                  <a:lnTo>
                    <a:pt x="877" y="2190"/>
                  </a:lnTo>
                  <a:lnTo>
                    <a:pt x="852" y="2211"/>
                  </a:lnTo>
                  <a:lnTo>
                    <a:pt x="824" y="2228"/>
                  </a:lnTo>
                  <a:lnTo>
                    <a:pt x="793" y="2239"/>
                  </a:lnTo>
                  <a:lnTo>
                    <a:pt x="759" y="2243"/>
                  </a:lnTo>
                  <a:lnTo>
                    <a:pt x="754" y="2243"/>
                  </a:lnTo>
                  <a:lnTo>
                    <a:pt x="720" y="2240"/>
                  </a:lnTo>
                  <a:lnTo>
                    <a:pt x="690" y="2231"/>
                  </a:lnTo>
                  <a:lnTo>
                    <a:pt x="661" y="2216"/>
                  </a:lnTo>
                  <a:lnTo>
                    <a:pt x="636" y="2197"/>
                  </a:lnTo>
                  <a:lnTo>
                    <a:pt x="616" y="2172"/>
                  </a:lnTo>
                  <a:lnTo>
                    <a:pt x="601" y="2144"/>
                  </a:lnTo>
                  <a:lnTo>
                    <a:pt x="590" y="2114"/>
                  </a:lnTo>
                  <a:lnTo>
                    <a:pt x="586" y="2082"/>
                  </a:lnTo>
                  <a:lnTo>
                    <a:pt x="568" y="1570"/>
                  </a:lnTo>
                  <a:lnTo>
                    <a:pt x="567" y="1534"/>
                  </a:lnTo>
                  <a:lnTo>
                    <a:pt x="568" y="1494"/>
                  </a:lnTo>
                  <a:lnTo>
                    <a:pt x="568" y="1452"/>
                  </a:lnTo>
                  <a:lnTo>
                    <a:pt x="570" y="1411"/>
                  </a:lnTo>
                  <a:lnTo>
                    <a:pt x="573" y="1376"/>
                  </a:lnTo>
                  <a:lnTo>
                    <a:pt x="618" y="875"/>
                  </a:lnTo>
                  <a:lnTo>
                    <a:pt x="618" y="872"/>
                  </a:lnTo>
                  <a:lnTo>
                    <a:pt x="618" y="868"/>
                  </a:lnTo>
                  <a:lnTo>
                    <a:pt x="616" y="864"/>
                  </a:lnTo>
                  <a:lnTo>
                    <a:pt x="614" y="845"/>
                  </a:lnTo>
                  <a:lnTo>
                    <a:pt x="610" y="820"/>
                  </a:lnTo>
                  <a:lnTo>
                    <a:pt x="606" y="792"/>
                  </a:lnTo>
                  <a:lnTo>
                    <a:pt x="601" y="762"/>
                  </a:lnTo>
                  <a:lnTo>
                    <a:pt x="595" y="731"/>
                  </a:lnTo>
                  <a:lnTo>
                    <a:pt x="589" y="699"/>
                  </a:lnTo>
                  <a:lnTo>
                    <a:pt x="584" y="669"/>
                  </a:lnTo>
                  <a:lnTo>
                    <a:pt x="580" y="640"/>
                  </a:lnTo>
                  <a:lnTo>
                    <a:pt x="574" y="614"/>
                  </a:lnTo>
                  <a:lnTo>
                    <a:pt x="570" y="592"/>
                  </a:lnTo>
                  <a:lnTo>
                    <a:pt x="568" y="575"/>
                  </a:lnTo>
                  <a:lnTo>
                    <a:pt x="565" y="564"/>
                  </a:lnTo>
                  <a:lnTo>
                    <a:pt x="565" y="561"/>
                  </a:lnTo>
                  <a:lnTo>
                    <a:pt x="536" y="618"/>
                  </a:lnTo>
                  <a:lnTo>
                    <a:pt x="521" y="648"/>
                  </a:lnTo>
                  <a:lnTo>
                    <a:pt x="501" y="680"/>
                  </a:lnTo>
                  <a:lnTo>
                    <a:pt x="480" y="711"/>
                  </a:lnTo>
                  <a:lnTo>
                    <a:pt x="457" y="742"/>
                  </a:lnTo>
                  <a:lnTo>
                    <a:pt x="434" y="771"/>
                  </a:lnTo>
                  <a:lnTo>
                    <a:pt x="412" y="796"/>
                  </a:lnTo>
                  <a:lnTo>
                    <a:pt x="275" y="943"/>
                  </a:lnTo>
                  <a:lnTo>
                    <a:pt x="250" y="964"/>
                  </a:lnTo>
                  <a:lnTo>
                    <a:pt x="222" y="979"/>
                  </a:lnTo>
                  <a:lnTo>
                    <a:pt x="191" y="989"/>
                  </a:lnTo>
                  <a:lnTo>
                    <a:pt x="158" y="993"/>
                  </a:lnTo>
                  <a:lnTo>
                    <a:pt x="128" y="990"/>
                  </a:lnTo>
                  <a:lnTo>
                    <a:pt x="99" y="981"/>
                  </a:lnTo>
                  <a:lnTo>
                    <a:pt x="73" y="968"/>
                  </a:lnTo>
                  <a:lnTo>
                    <a:pt x="49" y="949"/>
                  </a:lnTo>
                  <a:lnTo>
                    <a:pt x="28" y="926"/>
                  </a:lnTo>
                  <a:lnTo>
                    <a:pt x="13" y="898"/>
                  </a:lnTo>
                  <a:lnTo>
                    <a:pt x="4" y="869"/>
                  </a:lnTo>
                  <a:lnTo>
                    <a:pt x="0" y="838"/>
                  </a:lnTo>
                  <a:lnTo>
                    <a:pt x="1" y="807"/>
                  </a:lnTo>
                  <a:lnTo>
                    <a:pt x="9" y="777"/>
                  </a:lnTo>
                  <a:lnTo>
                    <a:pt x="23" y="749"/>
                  </a:lnTo>
                  <a:lnTo>
                    <a:pt x="43" y="724"/>
                  </a:lnTo>
                  <a:lnTo>
                    <a:pt x="179" y="579"/>
                  </a:lnTo>
                  <a:lnTo>
                    <a:pt x="193" y="562"/>
                  </a:lnTo>
                  <a:lnTo>
                    <a:pt x="210" y="541"/>
                  </a:lnTo>
                  <a:lnTo>
                    <a:pt x="226" y="517"/>
                  </a:lnTo>
                  <a:lnTo>
                    <a:pt x="241" y="495"/>
                  </a:lnTo>
                  <a:lnTo>
                    <a:pt x="251" y="475"/>
                  </a:lnTo>
                  <a:lnTo>
                    <a:pt x="445" y="88"/>
                  </a:lnTo>
                  <a:lnTo>
                    <a:pt x="460" y="63"/>
                  </a:lnTo>
                  <a:lnTo>
                    <a:pt x="480" y="41"/>
                  </a:lnTo>
                  <a:lnTo>
                    <a:pt x="504" y="24"/>
                  </a:lnTo>
                  <a:lnTo>
                    <a:pt x="530" y="11"/>
                  </a:lnTo>
                  <a:lnTo>
                    <a:pt x="557" y="3"/>
                  </a:lnTo>
                  <a:lnTo>
                    <a:pt x="5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58" name="Freeform 993"/>
            <p:cNvSpPr>
              <a:spLocks noEditPoints="1"/>
            </p:cNvSpPr>
            <p:nvPr/>
          </p:nvSpPr>
          <p:spPr bwMode="auto">
            <a:xfrm>
              <a:off x="639" y="2817"/>
              <a:ext cx="668" cy="838"/>
            </a:xfrm>
            <a:custGeom>
              <a:avLst/>
              <a:gdLst>
                <a:gd name="T0" fmla="*/ 1314 w 2003"/>
                <a:gd name="T1" fmla="*/ 1458 h 2513"/>
                <a:gd name="T2" fmla="*/ 1337 w 2003"/>
                <a:gd name="T3" fmla="*/ 1776 h 2513"/>
                <a:gd name="T4" fmla="*/ 1656 w 2003"/>
                <a:gd name="T5" fmla="*/ 1754 h 2513"/>
                <a:gd name="T6" fmla="*/ 1632 w 2003"/>
                <a:gd name="T7" fmla="*/ 1434 h 2513"/>
                <a:gd name="T8" fmla="*/ 834 w 2003"/>
                <a:gd name="T9" fmla="*/ 1446 h 2513"/>
                <a:gd name="T10" fmla="*/ 842 w 2003"/>
                <a:gd name="T11" fmla="*/ 2172 h 2513"/>
                <a:gd name="T12" fmla="*/ 1169 w 2003"/>
                <a:gd name="T13" fmla="*/ 2165 h 2513"/>
                <a:gd name="T14" fmla="*/ 1161 w 2003"/>
                <a:gd name="T15" fmla="*/ 1438 h 2513"/>
                <a:gd name="T16" fmla="*/ 360 w 2003"/>
                <a:gd name="T17" fmla="*/ 1438 h 2513"/>
                <a:gd name="T18" fmla="*/ 352 w 2003"/>
                <a:gd name="T19" fmla="*/ 1765 h 2513"/>
                <a:gd name="T20" fmla="*/ 679 w 2003"/>
                <a:gd name="T21" fmla="*/ 1773 h 2513"/>
                <a:gd name="T22" fmla="*/ 687 w 2003"/>
                <a:gd name="T23" fmla="*/ 1446 h 2513"/>
                <a:gd name="T24" fmla="*/ 1337 w 2003"/>
                <a:gd name="T25" fmla="*/ 962 h 2513"/>
                <a:gd name="T26" fmla="*/ 1314 w 2003"/>
                <a:gd name="T27" fmla="*/ 1281 h 2513"/>
                <a:gd name="T28" fmla="*/ 1632 w 2003"/>
                <a:gd name="T29" fmla="*/ 1303 h 2513"/>
                <a:gd name="T30" fmla="*/ 1656 w 2003"/>
                <a:gd name="T31" fmla="*/ 985 h 2513"/>
                <a:gd name="T32" fmla="*/ 1337 w 2003"/>
                <a:gd name="T33" fmla="*/ 962 h 2513"/>
                <a:gd name="T34" fmla="*/ 831 w 2003"/>
                <a:gd name="T35" fmla="*/ 985 h 2513"/>
                <a:gd name="T36" fmla="*/ 854 w 2003"/>
                <a:gd name="T37" fmla="*/ 1303 h 2513"/>
                <a:gd name="T38" fmla="*/ 1173 w 2003"/>
                <a:gd name="T39" fmla="*/ 1281 h 2513"/>
                <a:gd name="T40" fmla="*/ 1149 w 2003"/>
                <a:gd name="T41" fmla="*/ 962 h 2513"/>
                <a:gd name="T42" fmla="*/ 352 w 2003"/>
                <a:gd name="T43" fmla="*/ 973 h 2513"/>
                <a:gd name="T44" fmla="*/ 360 w 2003"/>
                <a:gd name="T45" fmla="*/ 1301 h 2513"/>
                <a:gd name="T46" fmla="*/ 687 w 2003"/>
                <a:gd name="T47" fmla="*/ 1293 h 2513"/>
                <a:gd name="T48" fmla="*/ 679 w 2003"/>
                <a:gd name="T49" fmla="*/ 966 h 2513"/>
                <a:gd name="T50" fmla="*/ 1325 w 2003"/>
                <a:gd name="T51" fmla="*/ 488 h 2513"/>
                <a:gd name="T52" fmla="*/ 1317 w 2003"/>
                <a:gd name="T53" fmla="*/ 814 h 2513"/>
                <a:gd name="T54" fmla="*/ 1644 w 2003"/>
                <a:gd name="T55" fmla="*/ 823 h 2513"/>
                <a:gd name="T56" fmla="*/ 1652 w 2003"/>
                <a:gd name="T57" fmla="*/ 496 h 2513"/>
                <a:gd name="T58" fmla="*/ 854 w 2003"/>
                <a:gd name="T59" fmla="*/ 484 h 2513"/>
                <a:gd name="T60" fmla="*/ 831 w 2003"/>
                <a:gd name="T61" fmla="*/ 803 h 2513"/>
                <a:gd name="T62" fmla="*/ 1149 w 2003"/>
                <a:gd name="T63" fmla="*/ 826 h 2513"/>
                <a:gd name="T64" fmla="*/ 1173 w 2003"/>
                <a:gd name="T65" fmla="*/ 506 h 2513"/>
                <a:gd name="T66" fmla="*/ 854 w 2003"/>
                <a:gd name="T67" fmla="*/ 484 h 2513"/>
                <a:gd name="T68" fmla="*/ 350 w 2003"/>
                <a:gd name="T69" fmla="*/ 506 h 2513"/>
                <a:gd name="T70" fmla="*/ 372 w 2003"/>
                <a:gd name="T71" fmla="*/ 826 h 2513"/>
                <a:gd name="T72" fmla="*/ 691 w 2003"/>
                <a:gd name="T73" fmla="*/ 803 h 2513"/>
                <a:gd name="T74" fmla="*/ 668 w 2003"/>
                <a:gd name="T75" fmla="*/ 484 h 2513"/>
                <a:gd name="T76" fmla="*/ 1478 w 2003"/>
                <a:gd name="T77" fmla="*/ 2 h 2513"/>
                <a:gd name="T78" fmla="*/ 1536 w 2003"/>
                <a:gd name="T79" fmla="*/ 60 h 2513"/>
                <a:gd name="T80" fmla="*/ 1780 w 2003"/>
                <a:gd name="T81" fmla="*/ 227 h 2513"/>
                <a:gd name="T82" fmla="*/ 1838 w 2003"/>
                <a:gd name="T83" fmla="*/ 284 h 2513"/>
                <a:gd name="T84" fmla="*/ 1951 w 2003"/>
                <a:gd name="T85" fmla="*/ 2094 h 2513"/>
                <a:gd name="T86" fmla="*/ 2003 w 2003"/>
                <a:gd name="T87" fmla="*/ 2167 h 2513"/>
                <a:gd name="T88" fmla="*/ 1971 w 2003"/>
                <a:gd name="T89" fmla="*/ 2498 h 2513"/>
                <a:gd name="T90" fmla="*/ 54 w 2003"/>
                <a:gd name="T91" fmla="*/ 2509 h 2513"/>
                <a:gd name="T92" fmla="*/ 0 w 2003"/>
                <a:gd name="T93" fmla="*/ 2436 h 2513"/>
                <a:gd name="T94" fmla="*/ 31 w 2003"/>
                <a:gd name="T95" fmla="*/ 2104 h 2513"/>
                <a:gd name="T96" fmla="*/ 162 w 2003"/>
                <a:gd name="T97" fmla="*/ 306 h 2513"/>
                <a:gd name="T98" fmla="*/ 203 w 2003"/>
                <a:gd name="T99" fmla="*/ 235 h 2513"/>
                <a:gd name="T100" fmla="*/ 466 w 2003"/>
                <a:gd name="T101" fmla="*/ 81 h 2513"/>
                <a:gd name="T102" fmla="*/ 507 w 2003"/>
                <a:gd name="T103" fmla="*/ 10 h 2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03" h="2513">
                  <a:moveTo>
                    <a:pt x="1337" y="1434"/>
                  </a:moveTo>
                  <a:lnTo>
                    <a:pt x="1325" y="1438"/>
                  </a:lnTo>
                  <a:lnTo>
                    <a:pt x="1317" y="1446"/>
                  </a:lnTo>
                  <a:lnTo>
                    <a:pt x="1314" y="1458"/>
                  </a:lnTo>
                  <a:lnTo>
                    <a:pt x="1314" y="1754"/>
                  </a:lnTo>
                  <a:lnTo>
                    <a:pt x="1317" y="1765"/>
                  </a:lnTo>
                  <a:lnTo>
                    <a:pt x="1325" y="1773"/>
                  </a:lnTo>
                  <a:lnTo>
                    <a:pt x="1337" y="1776"/>
                  </a:lnTo>
                  <a:lnTo>
                    <a:pt x="1632" y="1776"/>
                  </a:lnTo>
                  <a:lnTo>
                    <a:pt x="1644" y="1773"/>
                  </a:lnTo>
                  <a:lnTo>
                    <a:pt x="1652" y="1765"/>
                  </a:lnTo>
                  <a:lnTo>
                    <a:pt x="1656" y="1754"/>
                  </a:lnTo>
                  <a:lnTo>
                    <a:pt x="1656" y="1458"/>
                  </a:lnTo>
                  <a:lnTo>
                    <a:pt x="1652" y="1446"/>
                  </a:lnTo>
                  <a:lnTo>
                    <a:pt x="1644" y="1438"/>
                  </a:lnTo>
                  <a:lnTo>
                    <a:pt x="1632" y="1434"/>
                  </a:lnTo>
                  <a:lnTo>
                    <a:pt x="1337" y="1434"/>
                  </a:lnTo>
                  <a:close/>
                  <a:moveTo>
                    <a:pt x="854" y="1434"/>
                  </a:moveTo>
                  <a:lnTo>
                    <a:pt x="842" y="1438"/>
                  </a:lnTo>
                  <a:lnTo>
                    <a:pt x="834" y="1446"/>
                  </a:lnTo>
                  <a:lnTo>
                    <a:pt x="831" y="1458"/>
                  </a:lnTo>
                  <a:lnTo>
                    <a:pt x="831" y="2154"/>
                  </a:lnTo>
                  <a:lnTo>
                    <a:pt x="834" y="2165"/>
                  </a:lnTo>
                  <a:lnTo>
                    <a:pt x="842" y="2172"/>
                  </a:lnTo>
                  <a:lnTo>
                    <a:pt x="854" y="2176"/>
                  </a:lnTo>
                  <a:lnTo>
                    <a:pt x="1149" y="2176"/>
                  </a:lnTo>
                  <a:lnTo>
                    <a:pt x="1161" y="2172"/>
                  </a:lnTo>
                  <a:lnTo>
                    <a:pt x="1169" y="2165"/>
                  </a:lnTo>
                  <a:lnTo>
                    <a:pt x="1173" y="2154"/>
                  </a:lnTo>
                  <a:lnTo>
                    <a:pt x="1173" y="1458"/>
                  </a:lnTo>
                  <a:lnTo>
                    <a:pt x="1169" y="1446"/>
                  </a:lnTo>
                  <a:lnTo>
                    <a:pt x="1161" y="1438"/>
                  </a:lnTo>
                  <a:lnTo>
                    <a:pt x="1149" y="1434"/>
                  </a:lnTo>
                  <a:lnTo>
                    <a:pt x="854" y="1434"/>
                  </a:lnTo>
                  <a:close/>
                  <a:moveTo>
                    <a:pt x="372" y="1434"/>
                  </a:moveTo>
                  <a:lnTo>
                    <a:pt x="360" y="1438"/>
                  </a:lnTo>
                  <a:lnTo>
                    <a:pt x="352" y="1446"/>
                  </a:lnTo>
                  <a:lnTo>
                    <a:pt x="350" y="1458"/>
                  </a:lnTo>
                  <a:lnTo>
                    <a:pt x="350" y="1754"/>
                  </a:lnTo>
                  <a:lnTo>
                    <a:pt x="352" y="1765"/>
                  </a:lnTo>
                  <a:lnTo>
                    <a:pt x="360" y="1773"/>
                  </a:lnTo>
                  <a:lnTo>
                    <a:pt x="372" y="1776"/>
                  </a:lnTo>
                  <a:lnTo>
                    <a:pt x="668" y="1776"/>
                  </a:lnTo>
                  <a:lnTo>
                    <a:pt x="679" y="1773"/>
                  </a:lnTo>
                  <a:lnTo>
                    <a:pt x="687" y="1765"/>
                  </a:lnTo>
                  <a:lnTo>
                    <a:pt x="691" y="1754"/>
                  </a:lnTo>
                  <a:lnTo>
                    <a:pt x="691" y="1458"/>
                  </a:lnTo>
                  <a:lnTo>
                    <a:pt x="687" y="1446"/>
                  </a:lnTo>
                  <a:lnTo>
                    <a:pt x="679" y="1438"/>
                  </a:lnTo>
                  <a:lnTo>
                    <a:pt x="668" y="1434"/>
                  </a:lnTo>
                  <a:lnTo>
                    <a:pt x="372" y="1434"/>
                  </a:lnTo>
                  <a:close/>
                  <a:moveTo>
                    <a:pt x="1337" y="962"/>
                  </a:moveTo>
                  <a:lnTo>
                    <a:pt x="1325" y="966"/>
                  </a:lnTo>
                  <a:lnTo>
                    <a:pt x="1317" y="973"/>
                  </a:lnTo>
                  <a:lnTo>
                    <a:pt x="1314" y="985"/>
                  </a:lnTo>
                  <a:lnTo>
                    <a:pt x="1314" y="1281"/>
                  </a:lnTo>
                  <a:lnTo>
                    <a:pt x="1317" y="1293"/>
                  </a:lnTo>
                  <a:lnTo>
                    <a:pt x="1325" y="1301"/>
                  </a:lnTo>
                  <a:lnTo>
                    <a:pt x="1337" y="1303"/>
                  </a:lnTo>
                  <a:lnTo>
                    <a:pt x="1632" y="1303"/>
                  </a:lnTo>
                  <a:lnTo>
                    <a:pt x="1644" y="1301"/>
                  </a:lnTo>
                  <a:lnTo>
                    <a:pt x="1652" y="1293"/>
                  </a:lnTo>
                  <a:lnTo>
                    <a:pt x="1656" y="1281"/>
                  </a:lnTo>
                  <a:lnTo>
                    <a:pt x="1656" y="985"/>
                  </a:lnTo>
                  <a:lnTo>
                    <a:pt x="1652" y="973"/>
                  </a:lnTo>
                  <a:lnTo>
                    <a:pt x="1644" y="966"/>
                  </a:lnTo>
                  <a:lnTo>
                    <a:pt x="1632" y="962"/>
                  </a:lnTo>
                  <a:lnTo>
                    <a:pt x="1337" y="962"/>
                  </a:lnTo>
                  <a:close/>
                  <a:moveTo>
                    <a:pt x="854" y="962"/>
                  </a:moveTo>
                  <a:lnTo>
                    <a:pt x="842" y="966"/>
                  </a:lnTo>
                  <a:lnTo>
                    <a:pt x="834" y="973"/>
                  </a:lnTo>
                  <a:lnTo>
                    <a:pt x="831" y="985"/>
                  </a:lnTo>
                  <a:lnTo>
                    <a:pt x="831" y="1281"/>
                  </a:lnTo>
                  <a:lnTo>
                    <a:pt x="834" y="1293"/>
                  </a:lnTo>
                  <a:lnTo>
                    <a:pt x="842" y="1301"/>
                  </a:lnTo>
                  <a:lnTo>
                    <a:pt x="854" y="1303"/>
                  </a:lnTo>
                  <a:lnTo>
                    <a:pt x="1149" y="1303"/>
                  </a:lnTo>
                  <a:lnTo>
                    <a:pt x="1161" y="1301"/>
                  </a:lnTo>
                  <a:lnTo>
                    <a:pt x="1169" y="1293"/>
                  </a:lnTo>
                  <a:lnTo>
                    <a:pt x="1173" y="1281"/>
                  </a:lnTo>
                  <a:lnTo>
                    <a:pt x="1173" y="985"/>
                  </a:lnTo>
                  <a:lnTo>
                    <a:pt x="1169" y="973"/>
                  </a:lnTo>
                  <a:lnTo>
                    <a:pt x="1161" y="966"/>
                  </a:lnTo>
                  <a:lnTo>
                    <a:pt x="1149" y="962"/>
                  </a:lnTo>
                  <a:lnTo>
                    <a:pt x="854" y="962"/>
                  </a:lnTo>
                  <a:close/>
                  <a:moveTo>
                    <a:pt x="372" y="962"/>
                  </a:moveTo>
                  <a:lnTo>
                    <a:pt x="360" y="966"/>
                  </a:lnTo>
                  <a:lnTo>
                    <a:pt x="352" y="973"/>
                  </a:lnTo>
                  <a:lnTo>
                    <a:pt x="350" y="985"/>
                  </a:lnTo>
                  <a:lnTo>
                    <a:pt x="350" y="1281"/>
                  </a:lnTo>
                  <a:lnTo>
                    <a:pt x="352" y="1293"/>
                  </a:lnTo>
                  <a:lnTo>
                    <a:pt x="360" y="1301"/>
                  </a:lnTo>
                  <a:lnTo>
                    <a:pt x="372" y="1303"/>
                  </a:lnTo>
                  <a:lnTo>
                    <a:pt x="668" y="1303"/>
                  </a:lnTo>
                  <a:lnTo>
                    <a:pt x="679" y="1301"/>
                  </a:lnTo>
                  <a:lnTo>
                    <a:pt x="687" y="1293"/>
                  </a:lnTo>
                  <a:lnTo>
                    <a:pt x="691" y="1281"/>
                  </a:lnTo>
                  <a:lnTo>
                    <a:pt x="691" y="985"/>
                  </a:lnTo>
                  <a:lnTo>
                    <a:pt x="687" y="973"/>
                  </a:lnTo>
                  <a:lnTo>
                    <a:pt x="679" y="966"/>
                  </a:lnTo>
                  <a:lnTo>
                    <a:pt x="668" y="962"/>
                  </a:lnTo>
                  <a:lnTo>
                    <a:pt x="372" y="962"/>
                  </a:lnTo>
                  <a:close/>
                  <a:moveTo>
                    <a:pt x="1337" y="484"/>
                  </a:moveTo>
                  <a:lnTo>
                    <a:pt x="1325" y="488"/>
                  </a:lnTo>
                  <a:lnTo>
                    <a:pt x="1317" y="496"/>
                  </a:lnTo>
                  <a:lnTo>
                    <a:pt x="1314" y="506"/>
                  </a:lnTo>
                  <a:lnTo>
                    <a:pt x="1314" y="803"/>
                  </a:lnTo>
                  <a:lnTo>
                    <a:pt x="1317" y="814"/>
                  </a:lnTo>
                  <a:lnTo>
                    <a:pt x="1325" y="823"/>
                  </a:lnTo>
                  <a:lnTo>
                    <a:pt x="1337" y="826"/>
                  </a:lnTo>
                  <a:lnTo>
                    <a:pt x="1632" y="826"/>
                  </a:lnTo>
                  <a:lnTo>
                    <a:pt x="1644" y="823"/>
                  </a:lnTo>
                  <a:lnTo>
                    <a:pt x="1652" y="814"/>
                  </a:lnTo>
                  <a:lnTo>
                    <a:pt x="1656" y="803"/>
                  </a:lnTo>
                  <a:lnTo>
                    <a:pt x="1656" y="506"/>
                  </a:lnTo>
                  <a:lnTo>
                    <a:pt x="1652" y="496"/>
                  </a:lnTo>
                  <a:lnTo>
                    <a:pt x="1644" y="488"/>
                  </a:lnTo>
                  <a:lnTo>
                    <a:pt x="1632" y="484"/>
                  </a:lnTo>
                  <a:lnTo>
                    <a:pt x="1337" y="484"/>
                  </a:lnTo>
                  <a:close/>
                  <a:moveTo>
                    <a:pt x="854" y="484"/>
                  </a:moveTo>
                  <a:lnTo>
                    <a:pt x="842" y="488"/>
                  </a:lnTo>
                  <a:lnTo>
                    <a:pt x="834" y="496"/>
                  </a:lnTo>
                  <a:lnTo>
                    <a:pt x="831" y="506"/>
                  </a:lnTo>
                  <a:lnTo>
                    <a:pt x="831" y="803"/>
                  </a:lnTo>
                  <a:lnTo>
                    <a:pt x="834" y="814"/>
                  </a:lnTo>
                  <a:lnTo>
                    <a:pt x="842" y="823"/>
                  </a:lnTo>
                  <a:lnTo>
                    <a:pt x="854" y="826"/>
                  </a:lnTo>
                  <a:lnTo>
                    <a:pt x="1149" y="826"/>
                  </a:lnTo>
                  <a:lnTo>
                    <a:pt x="1161" y="823"/>
                  </a:lnTo>
                  <a:lnTo>
                    <a:pt x="1169" y="814"/>
                  </a:lnTo>
                  <a:lnTo>
                    <a:pt x="1173" y="803"/>
                  </a:lnTo>
                  <a:lnTo>
                    <a:pt x="1173" y="506"/>
                  </a:lnTo>
                  <a:lnTo>
                    <a:pt x="1169" y="496"/>
                  </a:lnTo>
                  <a:lnTo>
                    <a:pt x="1161" y="488"/>
                  </a:lnTo>
                  <a:lnTo>
                    <a:pt x="1149" y="484"/>
                  </a:lnTo>
                  <a:lnTo>
                    <a:pt x="854" y="484"/>
                  </a:lnTo>
                  <a:close/>
                  <a:moveTo>
                    <a:pt x="372" y="484"/>
                  </a:moveTo>
                  <a:lnTo>
                    <a:pt x="360" y="488"/>
                  </a:lnTo>
                  <a:lnTo>
                    <a:pt x="352" y="496"/>
                  </a:lnTo>
                  <a:lnTo>
                    <a:pt x="350" y="506"/>
                  </a:lnTo>
                  <a:lnTo>
                    <a:pt x="350" y="803"/>
                  </a:lnTo>
                  <a:lnTo>
                    <a:pt x="352" y="814"/>
                  </a:lnTo>
                  <a:lnTo>
                    <a:pt x="360" y="823"/>
                  </a:lnTo>
                  <a:lnTo>
                    <a:pt x="372" y="826"/>
                  </a:lnTo>
                  <a:lnTo>
                    <a:pt x="668" y="826"/>
                  </a:lnTo>
                  <a:lnTo>
                    <a:pt x="679" y="823"/>
                  </a:lnTo>
                  <a:lnTo>
                    <a:pt x="687" y="814"/>
                  </a:lnTo>
                  <a:lnTo>
                    <a:pt x="691" y="803"/>
                  </a:lnTo>
                  <a:lnTo>
                    <a:pt x="691" y="506"/>
                  </a:lnTo>
                  <a:lnTo>
                    <a:pt x="687" y="496"/>
                  </a:lnTo>
                  <a:lnTo>
                    <a:pt x="679" y="488"/>
                  </a:lnTo>
                  <a:lnTo>
                    <a:pt x="668" y="484"/>
                  </a:lnTo>
                  <a:lnTo>
                    <a:pt x="372" y="484"/>
                  </a:lnTo>
                  <a:close/>
                  <a:moveTo>
                    <a:pt x="547" y="0"/>
                  </a:moveTo>
                  <a:lnTo>
                    <a:pt x="1456" y="0"/>
                  </a:lnTo>
                  <a:lnTo>
                    <a:pt x="1478" y="2"/>
                  </a:lnTo>
                  <a:lnTo>
                    <a:pt x="1498" y="10"/>
                  </a:lnTo>
                  <a:lnTo>
                    <a:pt x="1513" y="23"/>
                  </a:lnTo>
                  <a:lnTo>
                    <a:pt x="1526" y="40"/>
                  </a:lnTo>
                  <a:lnTo>
                    <a:pt x="1536" y="60"/>
                  </a:lnTo>
                  <a:lnTo>
                    <a:pt x="1538" y="81"/>
                  </a:lnTo>
                  <a:lnTo>
                    <a:pt x="1538" y="225"/>
                  </a:lnTo>
                  <a:lnTo>
                    <a:pt x="1759" y="225"/>
                  </a:lnTo>
                  <a:lnTo>
                    <a:pt x="1780" y="227"/>
                  </a:lnTo>
                  <a:lnTo>
                    <a:pt x="1800" y="235"/>
                  </a:lnTo>
                  <a:lnTo>
                    <a:pt x="1817" y="248"/>
                  </a:lnTo>
                  <a:lnTo>
                    <a:pt x="1830" y="265"/>
                  </a:lnTo>
                  <a:lnTo>
                    <a:pt x="1838" y="284"/>
                  </a:lnTo>
                  <a:lnTo>
                    <a:pt x="1841" y="306"/>
                  </a:lnTo>
                  <a:lnTo>
                    <a:pt x="1841" y="2090"/>
                  </a:lnTo>
                  <a:lnTo>
                    <a:pt x="1926" y="2090"/>
                  </a:lnTo>
                  <a:lnTo>
                    <a:pt x="1951" y="2094"/>
                  </a:lnTo>
                  <a:lnTo>
                    <a:pt x="1971" y="2104"/>
                  </a:lnTo>
                  <a:lnTo>
                    <a:pt x="1989" y="2121"/>
                  </a:lnTo>
                  <a:lnTo>
                    <a:pt x="1999" y="2142"/>
                  </a:lnTo>
                  <a:lnTo>
                    <a:pt x="2003" y="2167"/>
                  </a:lnTo>
                  <a:lnTo>
                    <a:pt x="2003" y="2436"/>
                  </a:lnTo>
                  <a:lnTo>
                    <a:pt x="1999" y="2459"/>
                  </a:lnTo>
                  <a:lnTo>
                    <a:pt x="1989" y="2481"/>
                  </a:lnTo>
                  <a:lnTo>
                    <a:pt x="1971" y="2498"/>
                  </a:lnTo>
                  <a:lnTo>
                    <a:pt x="1951" y="2509"/>
                  </a:lnTo>
                  <a:lnTo>
                    <a:pt x="1926" y="2513"/>
                  </a:lnTo>
                  <a:lnTo>
                    <a:pt x="79" y="2513"/>
                  </a:lnTo>
                  <a:lnTo>
                    <a:pt x="54" y="2509"/>
                  </a:lnTo>
                  <a:lnTo>
                    <a:pt x="31" y="2498"/>
                  </a:lnTo>
                  <a:lnTo>
                    <a:pt x="16" y="2481"/>
                  </a:lnTo>
                  <a:lnTo>
                    <a:pt x="4" y="2459"/>
                  </a:lnTo>
                  <a:lnTo>
                    <a:pt x="0" y="2436"/>
                  </a:lnTo>
                  <a:lnTo>
                    <a:pt x="0" y="2167"/>
                  </a:lnTo>
                  <a:lnTo>
                    <a:pt x="4" y="2142"/>
                  </a:lnTo>
                  <a:lnTo>
                    <a:pt x="16" y="2121"/>
                  </a:lnTo>
                  <a:lnTo>
                    <a:pt x="31" y="2104"/>
                  </a:lnTo>
                  <a:lnTo>
                    <a:pt x="54" y="2094"/>
                  </a:lnTo>
                  <a:lnTo>
                    <a:pt x="79" y="2090"/>
                  </a:lnTo>
                  <a:lnTo>
                    <a:pt x="162" y="2090"/>
                  </a:lnTo>
                  <a:lnTo>
                    <a:pt x="162" y="306"/>
                  </a:lnTo>
                  <a:lnTo>
                    <a:pt x="165" y="284"/>
                  </a:lnTo>
                  <a:lnTo>
                    <a:pt x="174" y="265"/>
                  </a:lnTo>
                  <a:lnTo>
                    <a:pt x="186" y="248"/>
                  </a:lnTo>
                  <a:lnTo>
                    <a:pt x="203" y="235"/>
                  </a:lnTo>
                  <a:lnTo>
                    <a:pt x="223" y="227"/>
                  </a:lnTo>
                  <a:lnTo>
                    <a:pt x="243" y="225"/>
                  </a:lnTo>
                  <a:lnTo>
                    <a:pt x="466" y="225"/>
                  </a:lnTo>
                  <a:lnTo>
                    <a:pt x="466" y="81"/>
                  </a:lnTo>
                  <a:lnTo>
                    <a:pt x="469" y="60"/>
                  </a:lnTo>
                  <a:lnTo>
                    <a:pt x="477" y="40"/>
                  </a:lnTo>
                  <a:lnTo>
                    <a:pt x="490" y="23"/>
                  </a:lnTo>
                  <a:lnTo>
                    <a:pt x="507" y="10"/>
                  </a:lnTo>
                  <a:lnTo>
                    <a:pt x="525" y="2"/>
                  </a:lnTo>
                  <a:lnTo>
                    <a:pt x="5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59" name="Group 1036"/>
          <p:cNvGrpSpPr>
            <a:grpSpLocks noChangeAspect="1"/>
          </p:cNvGrpSpPr>
          <p:nvPr/>
        </p:nvGrpSpPr>
        <p:grpSpPr bwMode="auto">
          <a:xfrm>
            <a:off x="6517756" y="1690969"/>
            <a:ext cx="414342" cy="411821"/>
            <a:chOff x="9876" y="-1946"/>
            <a:chExt cx="822" cy="817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60" name="Freeform 1038"/>
            <p:cNvSpPr>
              <a:spLocks/>
            </p:cNvSpPr>
            <p:nvPr/>
          </p:nvSpPr>
          <p:spPr bwMode="auto">
            <a:xfrm>
              <a:off x="10016" y="-1801"/>
              <a:ext cx="356" cy="75"/>
            </a:xfrm>
            <a:custGeom>
              <a:avLst/>
              <a:gdLst>
                <a:gd name="T0" fmla="*/ 149 w 1421"/>
                <a:gd name="T1" fmla="*/ 0 h 298"/>
                <a:gd name="T2" fmla="*/ 1272 w 1421"/>
                <a:gd name="T3" fmla="*/ 0 h 298"/>
                <a:gd name="T4" fmla="*/ 1302 w 1421"/>
                <a:gd name="T5" fmla="*/ 3 h 298"/>
                <a:gd name="T6" fmla="*/ 1330 w 1421"/>
                <a:gd name="T7" fmla="*/ 12 h 298"/>
                <a:gd name="T8" fmla="*/ 1356 w 1421"/>
                <a:gd name="T9" fmla="*/ 25 h 298"/>
                <a:gd name="T10" fmla="*/ 1378 w 1421"/>
                <a:gd name="T11" fmla="*/ 44 h 298"/>
                <a:gd name="T12" fmla="*/ 1396 w 1421"/>
                <a:gd name="T13" fmla="*/ 66 h 298"/>
                <a:gd name="T14" fmla="*/ 1410 w 1421"/>
                <a:gd name="T15" fmla="*/ 91 h 298"/>
                <a:gd name="T16" fmla="*/ 1418 w 1421"/>
                <a:gd name="T17" fmla="*/ 119 h 298"/>
                <a:gd name="T18" fmla="*/ 1421 w 1421"/>
                <a:gd name="T19" fmla="*/ 149 h 298"/>
                <a:gd name="T20" fmla="*/ 1418 w 1421"/>
                <a:gd name="T21" fmla="*/ 179 h 298"/>
                <a:gd name="T22" fmla="*/ 1410 w 1421"/>
                <a:gd name="T23" fmla="*/ 206 h 298"/>
                <a:gd name="T24" fmla="*/ 1396 w 1421"/>
                <a:gd name="T25" fmla="*/ 232 h 298"/>
                <a:gd name="T26" fmla="*/ 1378 w 1421"/>
                <a:gd name="T27" fmla="*/ 254 h 298"/>
                <a:gd name="T28" fmla="*/ 1356 w 1421"/>
                <a:gd name="T29" fmla="*/ 272 h 298"/>
                <a:gd name="T30" fmla="*/ 1330 w 1421"/>
                <a:gd name="T31" fmla="*/ 285 h 298"/>
                <a:gd name="T32" fmla="*/ 1302 w 1421"/>
                <a:gd name="T33" fmla="*/ 295 h 298"/>
                <a:gd name="T34" fmla="*/ 1272 w 1421"/>
                <a:gd name="T35" fmla="*/ 298 h 298"/>
                <a:gd name="T36" fmla="*/ 149 w 1421"/>
                <a:gd name="T37" fmla="*/ 298 h 298"/>
                <a:gd name="T38" fmla="*/ 119 w 1421"/>
                <a:gd name="T39" fmla="*/ 295 h 298"/>
                <a:gd name="T40" fmla="*/ 91 w 1421"/>
                <a:gd name="T41" fmla="*/ 285 h 298"/>
                <a:gd name="T42" fmla="*/ 65 w 1421"/>
                <a:gd name="T43" fmla="*/ 272 h 298"/>
                <a:gd name="T44" fmla="*/ 44 w 1421"/>
                <a:gd name="T45" fmla="*/ 254 h 298"/>
                <a:gd name="T46" fmla="*/ 25 w 1421"/>
                <a:gd name="T47" fmla="*/ 232 h 298"/>
                <a:gd name="T48" fmla="*/ 11 w 1421"/>
                <a:gd name="T49" fmla="*/ 206 h 298"/>
                <a:gd name="T50" fmla="*/ 3 w 1421"/>
                <a:gd name="T51" fmla="*/ 179 h 298"/>
                <a:gd name="T52" fmla="*/ 0 w 1421"/>
                <a:gd name="T53" fmla="*/ 149 h 298"/>
                <a:gd name="T54" fmla="*/ 3 w 1421"/>
                <a:gd name="T55" fmla="*/ 119 h 298"/>
                <a:gd name="T56" fmla="*/ 11 w 1421"/>
                <a:gd name="T57" fmla="*/ 91 h 298"/>
                <a:gd name="T58" fmla="*/ 25 w 1421"/>
                <a:gd name="T59" fmla="*/ 66 h 298"/>
                <a:gd name="T60" fmla="*/ 44 w 1421"/>
                <a:gd name="T61" fmla="*/ 44 h 298"/>
                <a:gd name="T62" fmla="*/ 65 w 1421"/>
                <a:gd name="T63" fmla="*/ 25 h 298"/>
                <a:gd name="T64" fmla="*/ 91 w 1421"/>
                <a:gd name="T65" fmla="*/ 12 h 298"/>
                <a:gd name="T66" fmla="*/ 119 w 1421"/>
                <a:gd name="T67" fmla="*/ 3 h 298"/>
                <a:gd name="T68" fmla="*/ 149 w 1421"/>
                <a:gd name="T6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1" h="298">
                  <a:moveTo>
                    <a:pt x="149" y="0"/>
                  </a:moveTo>
                  <a:lnTo>
                    <a:pt x="1272" y="0"/>
                  </a:lnTo>
                  <a:lnTo>
                    <a:pt x="1302" y="3"/>
                  </a:lnTo>
                  <a:lnTo>
                    <a:pt x="1330" y="12"/>
                  </a:lnTo>
                  <a:lnTo>
                    <a:pt x="1356" y="25"/>
                  </a:lnTo>
                  <a:lnTo>
                    <a:pt x="1378" y="44"/>
                  </a:lnTo>
                  <a:lnTo>
                    <a:pt x="1396" y="66"/>
                  </a:lnTo>
                  <a:lnTo>
                    <a:pt x="1410" y="91"/>
                  </a:lnTo>
                  <a:lnTo>
                    <a:pt x="1418" y="119"/>
                  </a:lnTo>
                  <a:lnTo>
                    <a:pt x="1421" y="149"/>
                  </a:lnTo>
                  <a:lnTo>
                    <a:pt x="1418" y="179"/>
                  </a:lnTo>
                  <a:lnTo>
                    <a:pt x="1410" y="206"/>
                  </a:lnTo>
                  <a:lnTo>
                    <a:pt x="1396" y="232"/>
                  </a:lnTo>
                  <a:lnTo>
                    <a:pt x="1378" y="254"/>
                  </a:lnTo>
                  <a:lnTo>
                    <a:pt x="1356" y="272"/>
                  </a:lnTo>
                  <a:lnTo>
                    <a:pt x="1330" y="285"/>
                  </a:lnTo>
                  <a:lnTo>
                    <a:pt x="1302" y="295"/>
                  </a:lnTo>
                  <a:lnTo>
                    <a:pt x="1272" y="298"/>
                  </a:lnTo>
                  <a:lnTo>
                    <a:pt x="149" y="298"/>
                  </a:lnTo>
                  <a:lnTo>
                    <a:pt x="119" y="295"/>
                  </a:lnTo>
                  <a:lnTo>
                    <a:pt x="91" y="285"/>
                  </a:lnTo>
                  <a:lnTo>
                    <a:pt x="65" y="272"/>
                  </a:lnTo>
                  <a:lnTo>
                    <a:pt x="44" y="254"/>
                  </a:lnTo>
                  <a:lnTo>
                    <a:pt x="25" y="232"/>
                  </a:lnTo>
                  <a:lnTo>
                    <a:pt x="11" y="206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1" y="91"/>
                  </a:lnTo>
                  <a:lnTo>
                    <a:pt x="25" y="66"/>
                  </a:lnTo>
                  <a:lnTo>
                    <a:pt x="44" y="44"/>
                  </a:lnTo>
                  <a:lnTo>
                    <a:pt x="65" y="25"/>
                  </a:lnTo>
                  <a:lnTo>
                    <a:pt x="91" y="12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1" name="Freeform 1039"/>
            <p:cNvSpPr>
              <a:spLocks/>
            </p:cNvSpPr>
            <p:nvPr/>
          </p:nvSpPr>
          <p:spPr bwMode="auto">
            <a:xfrm>
              <a:off x="10016" y="-1662"/>
              <a:ext cx="356" cy="75"/>
            </a:xfrm>
            <a:custGeom>
              <a:avLst/>
              <a:gdLst>
                <a:gd name="T0" fmla="*/ 149 w 1421"/>
                <a:gd name="T1" fmla="*/ 0 h 298"/>
                <a:gd name="T2" fmla="*/ 1272 w 1421"/>
                <a:gd name="T3" fmla="*/ 0 h 298"/>
                <a:gd name="T4" fmla="*/ 1302 w 1421"/>
                <a:gd name="T5" fmla="*/ 3 h 298"/>
                <a:gd name="T6" fmla="*/ 1330 w 1421"/>
                <a:gd name="T7" fmla="*/ 12 h 298"/>
                <a:gd name="T8" fmla="*/ 1356 w 1421"/>
                <a:gd name="T9" fmla="*/ 26 h 298"/>
                <a:gd name="T10" fmla="*/ 1378 w 1421"/>
                <a:gd name="T11" fmla="*/ 44 h 298"/>
                <a:gd name="T12" fmla="*/ 1396 w 1421"/>
                <a:gd name="T13" fmla="*/ 66 h 298"/>
                <a:gd name="T14" fmla="*/ 1410 w 1421"/>
                <a:gd name="T15" fmla="*/ 91 h 298"/>
                <a:gd name="T16" fmla="*/ 1418 w 1421"/>
                <a:gd name="T17" fmla="*/ 119 h 298"/>
                <a:gd name="T18" fmla="*/ 1421 w 1421"/>
                <a:gd name="T19" fmla="*/ 149 h 298"/>
                <a:gd name="T20" fmla="*/ 1418 w 1421"/>
                <a:gd name="T21" fmla="*/ 179 h 298"/>
                <a:gd name="T22" fmla="*/ 1410 w 1421"/>
                <a:gd name="T23" fmla="*/ 207 h 298"/>
                <a:gd name="T24" fmla="*/ 1396 w 1421"/>
                <a:gd name="T25" fmla="*/ 232 h 298"/>
                <a:gd name="T26" fmla="*/ 1378 w 1421"/>
                <a:gd name="T27" fmla="*/ 255 h 298"/>
                <a:gd name="T28" fmla="*/ 1356 w 1421"/>
                <a:gd name="T29" fmla="*/ 272 h 298"/>
                <a:gd name="T30" fmla="*/ 1330 w 1421"/>
                <a:gd name="T31" fmla="*/ 287 h 298"/>
                <a:gd name="T32" fmla="*/ 1302 w 1421"/>
                <a:gd name="T33" fmla="*/ 295 h 298"/>
                <a:gd name="T34" fmla="*/ 1272 w 1421"/>
                <a:gd name="T35" fmla="*/ 298 h 298"/>
                <a:gd name="T36" fmla="*/ 149 w 1421"/>
                <a:gd name="T37" fmla="*/ 298 h 298"/>
                <a:gd name="T38" fmla="*/ 119 w 1421"/>
                <a:gd name="T39" fmla="*/ 295 h 298"/>
                <a:gd name="T40" fmla="*/ 91 w 1421"/>
                <a:gd name="T41" fmla="*/ 287 h 298"/>
                <a:gd name="T42" fmla="*/ 65 w 1421"/>
                <a:gd name="T43" fmla="*/ 272 h 298"/>
                <a:gd name="T44" fmla="*/ 44 w 1421"/>
                <a:gd name="T45" fmla="*/ 255 h 298"/>
                <a:gd name="T46" fmla="*/ 25 w 1421"/>
                <a:gd name="T47" fmla="*/ 232 h 298"/>
                <a:gd name="T48" fmla="*/ 11 w 1421"/>
                <a:gd name="T49" fmla="*/ 207 h 298"/>
                <a:gd name="T50" fmla="*/ 3 w 1421"/>
                <a:gd name="T51" fmla="*/ 179 h 298"/>
                <a:gd name="T52" fmla="*/ 0 w 1421"/>
                <a:gd name="T53" fmla="*/ 149 h 298"/>
                <a:gd name="T54" fmla="*/ 3 w 1421"/>
                <a:gd name="T55" fmla="*/ 119 h 298"/>
                <a:gd name="T56" fmla="*/ 11 w 1421"/>
                <a:gd name="T57" fmla="*/ 91 h 298"/>
                <a:gd name="T58" fmla="*/ 25 w 1421"/>
                <a:gd name="T59" fmla="*/ 66 h 298"/>
                <a:gd name="T60" fmla="*/ 44 w 1421"/>
                <a:gd name="T61" fmla="*/ 44 h 298"/>
                <a:gd name="T62" fmla="*/ 65 w 1421"/>
                <a:gd name="T63" fmla="*/ 26 h 298"/>
                <a:gd name="T64" fmla="*/ 91 w 1421"/>
                <a:gd name="T65" fmla="*/ 12 h 298"/>
                <a:gd name="T66" fmla="*/ 119 w 1421"/>
                <a:gd name="T67" fmla="*/ 3 h 298"/>
                <a:gd name="T68" fmla="*/ 149 w 1421"/>
                <a:gd name="T6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1" h="298">
                  <a:moveTo>
                    <a:pt x="149" y="0"/>
                  </a:moveTo>
                  <a:lnTo>
                    <a:pt x="1272" y="0"/>
                  </a:lnTo>
                  <a:lnTo>
                    <a:pt x="1302" y="3"/>
                  </a:lnTo>
                  <a:lnTo>
                    <a:pt x="1330" y="12"/>
                  </a:lnTo>
                  <a:lnTo>
                    <a:pt x="1356" y="26"/>
                  </a:lnTo>
                  <a:lnTo>
                    <a:pt x="1378" y="44"/>
                  </a:lnTo>
                  <a:lnTo>
                    <a:pt x="1396" y="66"/>
                  </a:lnTo>
                  <a:lnTo>
                    <a:pt x="1410" y="91"/>
                  </a:lnTo>
                  <a:lnTo>
                    <a:pt x="1418" y="119"/>
                  </a:lnTo>
                  <a:lnTo>
                    <a:pt x="1421" y="149"/>
                  </a:lnTo>
                  <a:lnTo>
                    <a:pt x="1418" y="179"/>
                  </a:lnTo>
                  <a:lnTo>
                    <a:pt x="1410" y="207"/>
                  </a:lnTo>
                  <a:lnTo>
                    <a:pt x="1396" y="232"/>
                  </a:lnTo>
                  <a:lnTo>
                    <a:pt x="1378" y="255"/>
                  </a:lnTo>
                  <a:lnTo>
                    <a:pt x="1356" y="272"/>
                  </a:lnTo>
                  <a:lnTo>
                    <a:pt x="1330" y="287"/>
                  </a:lnTo>
                  <a:lnTo>
                    <a:pt x="1302" y="295"/>
                  </a:lnTo>
                  <a:lnTo>
                    <a:pt x="1272" y="298"/>
                  </a:lnTo>
                  <a:lnTo>
                    <a:pt x="149" y="298"/>
                  </a:lnTo>
                  <a:lnTo>
                    <a:pt x="119" y="295"/>
                  </a:lnTo>
                  <a:lnTo>
                    <a:pt x="91" y="287"/>
                  </a:lnTo>
                  <a:lnTo>
                    <a:pt x="65" y="272"/>
                  </a:lnTo>
                  <a:lnTo>
                    <a:pt x="44" y="255"/>
                  </a:lnTo>
                  <a:lnTo>
                    <a:pt x="25" y="232"/>
                  </a:lnTo>
                  <a:lnTo>
                    <a:pt x="11" y="207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1" y="91"/>
                  </a:lnTo>
                  <a:lnTo>
                    <a:pt x="25" y="66"/>
                  </a:lnTo>
                  <a:lnTo>
                    <a:pt x="44" y="44"/>
                  </a:lnTo>
                  <a:lnTo>
                    <a:pt x="65" y="26"/>
                  </a:lnTo>
                  <a:lnTo>
                    <a:pt x="91" y="12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2" name="Freeform 1040"/>
            <p:cNvSpPr>
              <a:spLocks/>
            </p:cNvSpPr>
            <p:nvPr/>
          </p:nvSpPr>
          <p:spPr bwMode="auto">
            <a:xfrm>
              <a:off x="10016" y="-1522"/>
              <a:ext cx="215" cy="74"/>
            </a:xfrm>
            <a:custGeom>
              <a:avLst/>
              <a:gdLst>
                <a:gd name="T0" fmla="*/ 149 w 860"/>
                <a:gd name="T1" fmla="*/ 0 h 297"/>
                <a:gd name="T2" fmla="*/ 711 w 860"/>
                <a:gd name="T3" fmla="*/ 0 h 297"/>
                <a:gd name="T4" fmla="*/ 741 w 860"/>
                <a:gd name="T5" fmla="*/ 3 h 297"/>
                <a:gd name="T6" fmla="*/ 769 w 860"/>
                <a:gd name="T7" fmla="*/ 11 h 297"/>
                <a:gd name="T8" fmla="*/ 795 w 860"/>
                <a:gd name="T9" fmla="*/ 26 h 297"/>
                <a:gd name="T10" fmla="*/ 817 w 860"/>
                <a:gd name="T11" fmla="*/ 43 h 297"/>
                <a:gd name="T12" fmla="*/ 835 w 860"/>
                <a:gd name="T13" fmla="*/ 66 h 297"/>
                <a:gd name="T14" fmla="*/ 849 w 860"/>
                <a:gd name="T15" fmla="*/ 90 h 297"/>
                <a:gd name="T16" fmla="*/ 857 w 860"/>
                <a:gd name="T17" fmla="*/ 118 h 297"/>
                <a:gd name="T18" fmla="*/ 860 w 860"/>
                <a:gd name="T19" fmla="*/ 149 h 297"/>
                <a:gd name="T20" fmla="*/ 857 w 860"/>
                <a:gd name="T21" fmla="*/ 179 h 297"/>
                <a:gd name="T22" fmla="*/ 849 w 860"/>
                <a:gd name="T23" fmla="*/ 207 h 297"/>
                <a:gd name="T24" fmla="*/ 835 w 860"/>
                <a:gd name="T25" fmla="*/ 231 h 297"/>
                <a:gd name="T26" fmla="*/ 817 w 860"/>
                <a:gd name="T27" fmla="*/ 254 h 297"/>
                <a:gd name="T28" fmla="*/ 795 w 860"/>
                <a:gd name="T29" fmla="*/ 271 h 297"/>
                <a:gd name="T30" fmla="*/ 769 w 860"/>
                <a:gd name="T31" fmla="*/ 286 h 297"/>
                <a:gd name="T32" fmla="*/ 741 w 860"/>
                <a:gd name="T33" fmla="*/ 294 h 297"/>
                <a:gd name="T34" fmla="*/ 711 w 860"/>
                <a:gd name="T35" fmla="*/ 297 h 297"/>
                <a:gd name="T36" fmla="*/ 149 w 860"/>
                <a:gd name="T37" fmla="*/ 297 h 297"/>
                <a:gd name="T38" fmla="*/ 119 w 860"/>
                <a:gd name="T39" fmla="*/ 294 h 297"/>
                <a:gd name="T40" fmla="*/ 91 w 860"/>
                <a:gd name="T41" fmla="*/ 286 h 297"/>
                <a:gd name="T42" fmla="*/ 65 w 860"/>
                <a:gd name="T43" fmla="*/ 271 h 297"/>
                <a:gd name="T44" fmla="*/ 44 w 860"/>
                <a:gd name="T45" fmla="*/ 254 h 297"/>
                <a:gd name="T46" fmla="*/ 25 w 860"/>
                <a:gd name="T47" fmla="*/ 231 h 297"/>
                <a:gd name="T48" fmla="*/ 11 w 860"/>
                <a:gd name="T49" fmla="*/ 207 h 297"/>
                <a:gd name="T50" fmla="*/ 3 w 860"/>
                <a:gd name="T51" fmla="*/ 179 h 297"/>
                <a:gd name="T52" fmla="*/ 0 w 860"/>
                <a:gd name="T53" fmla="*/ 149 h 297"/>
                <a:gd name="T54" fmla="*/ 3 w 860"/>
                <a:gd name="T55" fmla="*/ 118 h 297"/>
                <a:gd name="T56" fmla="*/ 11 w 860"/>
                <a:gd name="T57" fmla="*/ 90 h 297"/>
                <a:gd name="T58" fmla="*/ 25 w 860"/>
                <a:gd name="T59" fmla="*/ 66 h 297"/>
                <a:gd name="T60" fmla="*/ 44 w 860"/>
                <a:gd name="T61" fmla="*/ 43 h 297"/>
                <a:gd name="T62" fmla="*/ 65 w 860"/>
                <a:gd name="T63" fmla="*/ 26 h 297"/>
                <a:gd name="T64" fmla="*/ 91 w 860"/>
                <a:gd name="T65" fmla="*/ 11 h 297"/>
                <a:gd name="T66" fmla="*/ 119 w 860"/>
                <a:gd name="T67" fmla="*/ 3 h 297"/>
                <a:gd name="T68" fmla="*/ 149 w 860"/>
                <a:gd name="T6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0" h="297">
                  <a:moveTo>
                    <a:pt x="149" y="0"/>
                  </a:moveTo>
                  <a:lnTo>
                    <a:pt x="711" y="0"/>
                  </a:lnTo>
                  <a:lnTo>
                    <a:pt x="741" y="3"/>
                  </a:lnTo>
                  <a:lnTo>
                    <a:pt x="769" y="11"/>
                  </a:lnTo>
                  <a:lnTo>
                    <a:pt x="795" y="26"/>
                  </a:lnTo>
                  <a:lnTo>
                    <a:pt x="817" y="43"/>
                  </a:lnTo>
                  <a:lnTo>
                    <a:pt x="835" y="66"/>
                  </a:lnTo>
                  <a:lnTo>
                    <a:pt x="849" y="90"/>
                  </a:lnTo>
                  <a:lnTo>
                    <a:pt x="857" y="118"/>
                  </a:lnTo>
                  <a:lnTo>
                    <a:pt x="860" y="149"/>
                  </a:lnTo>
                  <a:lnTo>
                    <a:pt x="857" y="179"/>
                  </a:lnTo>
                  <a:lnTo>
                    <a:pt x="849" y="207"/>
                  </a:lnTo>
                  <a:lnTo>
                    <a:pt x="835" y="231"/>
                  </a:lnTo>
                  <a:lnTo>
                    <a:pt x="817" y="254"/>
                  </a:lnTo>
                  <a:lnTo>
                    <a:pt x="795" y="271"/>
                  </a:lnTo>
                  <a:lnTo>
                    <a:pt x="769" y="286"/>
                  </a:lnTo>
                  <a:lnTo>
                    <a:pt x="741" y="294"/>
                  </a:lnTo>
                  <a:lnTo>
                    <a:pt x="711" y="297"/>
                  </a:lnTo>
                  <a:lnTo>
                    <a:pt x="149" y="297"/>
                  </a:lnTo>
                  <a:lnTo>
                    <a:pt x="119" y="294"/>
                  </a:lnTo>
                  <a:lnTo>
                    <a:pt x="91" y="286"/>
                  </a:lnTo>
                  <a:lnTo>
                    <a:pt x="65" y="271"/>
                  </a:lnTo>
                  <a:lnTo>
                    <a:pt x="44" y="254"/>
                  </a:lnTo>
                  <a:lnTo>
                    <a:pt x="25" y="231"/>
                  </a:lnTo>
                  <a:lnTo>
                    <a:pt x="11" y="207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8"/>
                  </a:lnTo>
                  <a:lnTo>
                    <a:pt x="11" y="90"/>
                  </a:lnTo>
                  <a:lnTo>
                    <a:pt x="25" y="66"/>
                  </a:lnTo>
                  <a:lnTo>
                    <a:pt x="44" y="43"/>
                  </a:lnTo>
                  <a:lnTo>
                    <a:pt x="65" y="26"/>
                  </a:lnTo>
                  <a:lnTo>
                    <a:pt x="91" y="11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3" name="Freeform 1041"/>
            <p:cNvSpPr>
              <a:spLocks/>
            </p:cNvSpPr>
            <p:nvPr/>
          </p:nvSpPr>
          <p:spPr bwMode="auto">
            <a:xfrm>
              <a:off x="9876" y="-1946"/>
              <a:ext cx="636" cy="817"/>
            </a:xfrm>
            <a:custGeom>
              <a:avLst/>
              <a:gdLst>
                <a:gd name="T0" fmla="*/ 150 w 2545"/>
                <a:gd name="T1" fmla="*/ 0 h 3271"/>
                <a:gd name="T2" fmla="*/ 2395 w 2545"/>
                <a:gd name="T3" fmla="*/ 0 h 3271"/>
                <a:gd name="T4" fmla="*/ 2425 w 2545"/>
                <a:gd name="T5" fmla="*/ 3 h 3271"/>
                <a:gd name="T6" fmla="*/ 2453 w 2545"/>
                <a:gd name="T7" fmla="*/ 11 h 3271"/>
                <a:gd name="T8" fmla="*/ 2479 w 2545"/>
                <a:gd name="T9" fmla="*/ 26 h 3271"/>
                <a:gd name="T10" fmla="*/ 2501 w 2545"/>
                <a:gd name="T11" fmla="*/ 43 h 3271"/>
                <a:gd name="T12" fmla="*/ 2520 w 2545"/>
                <a:gd name="T13" fmla="*/ 66 h 3271"/>
                <a:gd name="T14" fmla="*/ 2533 w 2545"/>
                <a:gd name="T15" fmla="*/ 90 h 3271"/>
                <a:gd name="T16" fmla="*/ 2542 w 2545"/>
                <a:gd name="T17" fmla="*/ 118 h 3271"/>
                <a:gd name="T18" fmla="*/ 2545 w 2545"/>
                <a:gd name="T19" fmla="*/ 148 h 3271"/>
                <a:gd name="T20" fmla="*/ 2545 w 2545"/>
                <a:gd name="T21" fmla="*/ 369 h 3271"/>
                <a:gd name="T22" fmla="*/ 2246 w 2545"/>
                <a:gd name="T23" fmla="*/ 885 h 3271"/>
                <a:gd name="T24" fmla="*/ 2246 w 2545"/>
                <a:gd name="T25" fmla="*/ 297 h 3271"/>
                <a:gd name="T26" fmla="*/ 300 w 2545"/>
                <a:gd name="T27" fmla="*/ 297 h 3271"/>
                <a:gd name="T28" fmla="*/ 300 w 2545"/>
                <a:gd name="T29" fmla="*/ 2973 h 3271"/>
                <a:gd name="T30" fmla="*/ 2246 w 2545"/>
                <a:gd name="T31" fmla="*/ 2973 h 3271"/>
                <a:gd name="T32" fmla="*/ 2246 w 2545"/>
                <a:gd name="T33" fmla="*/ 2603 h 3271"/>
                <a:gd name="T34" fmla="*/ 2403 w 2545"/>
                <a:gd name="T35" fmla="*/ 2500 h 3271"/>
                <a:gd name="T36" fmla="*/ 2430 w 2545"/>
                <a:gd name="T37" fmla="*/ 2478 h 3271"/>
                <a:gd name="T38" fmla="*/ 2454 w 2545"/>
                <a:gd name="T39" fmla="*/ 2453 h 3271"/>
                <a:gd name="T40" fmla="*/ 2474 w 2545"/>
                <a:gd name="T41" fmla="*/ 2425 h 3271"/>
                <a:gd name="T42" fmla="*/ 2545 w 2545"/>
                <a:gd name="T43" fmla="*/ 2302 h 3271"/>
                <a:gd name="T44" fmla="*/ 2545 w 2545"/>
                <a:gd name="T45" fmla="*/ 3122 h 3271"/>
                <a:gd name="T46" fmla="*/ 2542 w 2545"/>
                <a:gd name="T47" fmla="*/ 3151 h 3271"/>
                <a:gd name="T48" fmla="*/ 2533 w 2545"/>
                <a:gd name="T49" fmla="*/ 3179 h 3271"/>
                <a:gd name="T50" fmla="*/ 2520 w 2545"/>
                <a:gd name="T51" fmla="*/ 3205 h 3271"/>
                <a:gd name="T52" fmla="*/ 2501 w 2545"/>
                <a:gd name="T53" fmla="*/ 3226 h 3271"/>
                <a:gd name="T54" fmla="*/ 2479 w 2545"/>
                <a:gd name="T55" fmla="*/ 3245 h 3271"/>
                <a:gd name="T56" fmla="*/ 2453 w 2545"/>
                <a:gd name="T57" fmla="*/ 3258 h 3271"/>
                <a:gd name="T58" fmla="*/ 2425 w 2545"/>
                <a:gd name="T59" fmla="*/ 3268 h 3271"/>
                <a:gd name="T60" fmla="*/ 2395 w 2545"/>
                <a:gd name="T61" fmla="*/ 3271 h 3271"/>
                <a:gd name="T62" fmla="*/ 150 w 2545"/>
                <a:gd name="T63" fmla="*/ 3271 h 3271"/>
                <a:gd name="T64" fmla="*/ 120 w 2545"/>
                <a:gd name="T65" fmla="*/ 3268 h 3271"/>
                <a:gd name="T66" fmla="*/ 92 w 2545"/>
                <a:gd name="T67" fmla="*/ 3258 h 3271"/>
                <a:gd name="T68" fmla="*/ 66 w 2545"/>
                <a:gd name="T69" fmla="*/ 3245 h 3271"/>
                <a:gd name="T70" fmla="*/ 44 w 2545"/>
                <a:gd name="T71" fmla="*/ 3226 h 3271"/>
                <a:gd name="T72" fmla="*/ 26 w 2545"/>
                <a:gd name="T73" fmla="*/ 3205 h 3271"/>
                <a:gd name="T74" fmla="*/ 12 w 2545"/>
                <a:gd name="T75" fmla="*/ 3179 h 3271"/>
                <a:gd name="T76" fmla="*/ 3 w 2545"/>
                <a:gd name="T77" fmla="*/ 3151 h 3271"/>
                <a:gd name="T78" fmla="*/ 0 w 2545"/>
                <a:gd name="T79" fmla="*/ 3122 h 3271"/>
                <a:gd name="T80" fmla="*/ 0 w 2545"/>
                <a:gd name="T81" fmla="*/ 148 h 3271"/>
                <a:gd name="T82" fmla="*/ 3 w 2545"/>
                <a:gd name="T83" fmla="*/ 118 h 3271"/>
                <a:gd name="T84" fmla="*/ 12 w 2545"/>
                <a:gd name="T85" fmla="*/ 90 h 3271"/>
                <a:gd name="T86" fmla="*/ 26 w 2545"/>
                <a:gd name="T87" fmla="*/ 66 h 3271"/>
                <a:gd name="T88" fmla="*/ 44 w 2545"/>
                <a:gd name="T89" fmla="*/ 43 h 3271"/>
                <a:gd name="T90" fmla="*/ 66 w 2545"/>
                <a:gd name="T91" fmla="*/ 26 h 3271"/>
                <a:gd name="T92" fmla="*/ 92 w 2545"/>
                <a:gd name="T93" fmla="*/ 11 h 3271"/>
                <a:gd name="T94" fmla="*/ 120 w 2545"/>
                <a:gd name="T95" fmla="*/ 3 h 3271"/>
                <a:gd name="T96" fmla="*/ 150 w 2545"/>
                <a:gd name="T97" fmla="*/ 0 h 3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45" h="3271">
                  <a:moveTo>
                    <a:pt x="150" y="0"/>
                  </a:moveTo>
                  <a:lnTo>
                    <a:pt x="2395" y="0"/>
                  </a:lnTo>
                  <a:lnTo>
                    <a:pt x="2425" y="3"/>
                  </a:lnTo>
                  <a:lnTo>
                    <a:pt x="2453" y="11"/>
                  </a:lnTo>
                  <a:lnTo>
                    <a:pt x="2479" y="26"/>
                  </a:lnTo>
                  <a:lnTo>
                    <a:pt x="2501" y="43"/>
                  </a:lnTo>
                  <a:lnTo>
                    <a:pt x="2520" y="66"/>
                  </a:lnTo>
                  <a:lnTo>
                    <a:pt x="2533" y="90"/>
                  </a:lnTo>
                  <a:lnTo>
                    <a:pt x="2542" y="118"/>
                  </a:lnTo>
                  <a:lnTo>
                    <a:pt x="2545" y="148"/>
                  </a:lnTo>
                  <a:lnTo>
                    <a:pt x="2545" y="369"/>
                  </a:lnTo>
                  <a:lnTo>
                    <a:pt x="2246" y="885"/>
                  </a:lnTo>
                  <a:lnTo>
                    <a:pt x="2246" y="297"/>
                  </a:lnTo>
                  <a:lnTo>
                    <a:pt x="300" y="297"/>
                  </a:lnTo>
                  <a:lnTo>
                    <a:pt x="300" y="2973"/>
                  </a:lnTo>
                  <a:lnTo>
                    <a:pt x="2246" y="2973"/>
                  </a:lnTo>
                  <a:lnTo>
                    <a:pt x="2246" y="2603"/>
                  </a:lnTo>
                  <a:lnTo>
                    <a:pt x="2403" y="2500"/>
                  </a:lnTo>
                  <a:lnTo>
                    <a:pt x="2430" y="2478"/>
                  </a:lnTo>
                  <a:lnTo>
                    <a:pt x="2454" y="2453"/>
                  </a:lnTo>
                  <a:lnTo>
                    <a:pt x="2474" y="2425"/>
                  </a:lnTo>
                  <a:lnTo>
                    <a:pt x="2545" y="2302"/>
                  </a:lnTo>
                  <a:lnTo>
                    <a:pt x="2545" y="3122"/>
                  </a:lnTo>
                  <a:lnTo>
                    <a:pt x="2542" y="3151"/>
                  </a:lnTo>
                  <a:lnTo>
                    <a:pt x="2533" y="3179"/>
                  </a:lnTo>
                  <a:lnTo>
                    <a:pt x="2520" y="3205"/>
                  </a:lnTo>
                  <a:lnTo>
                    <a:pt x="2501" y="3226"/>
                  </a:lnTo>
                  <a:lnTo>
                    <a:pt x="2479" y="3245"/>
                  </a:lnTo>
                  <a:lnTo>
                    <a:pt x="2453" y="3258"/>
                  </a:lnTo>
                  <a:lnTo>
                    <a:pt x="2425" y="3268"/>
                  </a:lnTo>
                  <a:lnTo>
                    <a:pt x="2395" y="3271"/>
                  </a:lnTo>
                  <a:lnTo>
                    <a:pt x="150" y="3271"/>
                  </a:lnTo>
                  <a:lnTo>
                    <a:pt x="120" y="3268"/>
                  </a:lnTo>
                  <a:lnTo>
                    <a:pt x="92" y="3258"/>
                  </a:lnTo>
                  <a:lnTo>
                    <a:pt x="66" y="3245"/>
                  </a:lnTo>
                  <a:lnTo>
                    <a:pt x="44" y="3226"/>
                  </a:lnTo>
                  <a:lnTo>
                    <a:pt x="26" y="3205"/>
                  </a:lnTo>
                  <a:lnTo>
                    <a:pt x="12" y="3179"/>
                  </a:lnTo>
                  <a:lnTo>
                    <a:pt x="3" y="3151"/>
                  </a:lnTo>
                  <a:lnTo>
                    <a:pt x="0" y="3122"/>
                  </a:lnTo>
                  <a:lnTo>
                    <a:pt x="0" y="148"/>
                  </a:lnTo>
                  <a:lnTo>
                    <a:pt x="3" y="118"/>
                  </a:lnTo>
                  <a:lnTo>
                    <a:pt x="12" y="90"/>
                  </a:lnTo>
                  <a:lnTo>
                    <a:pt x="26" y="66"/>
                  </a:lnTo>
                  <a:lnTo>
                    <a:pt x="44" y="43"/>
                  </a:lnTo>
                  <a:lnTo>
                    <a:pt x="66" y="26"/>
                  </a:lnTo>
                  <a:lnTo>
                    <a:pt x="92" y="11"/>
                  </a:lnTo>
                  <a:lnTo>
                    <a:pt x="120" y="3"/>
                  </a:lnTo>
                  <a:lnTo>
                    <a:pt x="1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4" name="Freeform 1042"/>
            <p:cNvSpPr>
              <a:spLocks noEditPoints="1"/>
            </p:cNvSpPr>
            <p:nvPr/>
          </p:nvSpPr>
          <p:spPr bwMode="auto">
            <a:xfrm>
              <a:off x="10305" y="-1855"/>
              <a:ext cx="393" cy="586"/>
            </a:xfrm>
            <a:custGeom>
              <a:avLst/>
              <a:gdLst>
                <a:gd name="T0" fmla="*/ 130 w 1574"/>
                <a:gd name="T1" fmla="*/ 1973 h 2342"/>
                <a:gd name="T2" fmla="*/ 221 w 1574"/>
                <a:gd name="T3" fmla="*/ 2017 h 2342"/>
                <a:gd name="T4" fmla="*/ 305 w 1574"/>
                <a:gd name="T5" fmla="*/ 2073 h 2342"/>
                <a:gd name="T6" fmla="*/ 434 w 1574"/>
                <a:gd name="T7" fmla="*/ 1957 h 2342"/>
                <a:gd name="T8" fmla="*/ 385 w 1574"/>
                <a:gd name="T9" fmla="*/ 1912 h 2342"/>
                <a:gd name="T10" fmla="*/ 311 w 1574"/>
                <a:gd name="T11" fmla="*/ 1861 h 2342"/>
                <a:gd name="T12" fmla="*/ 242 w 1574"/>
                <a:gd name="T13" fmla="*/ 1827 h 2342"/>
                <a:gd name="T14" fmla="*/ 186 w 1574"/>
                <a:gd name="T15" fmla="*/ 1808 h 2342"/>
                <a:gd name="T16" fmla="*/ 140 w 1574"/>
                <a:gd name="T17" fmla="*/ 1799 h 2342"/>
                <a:gd name="T18" fmla="*/ 1106 w 1574"/>
                <a:gd name="T19" fmla="*/ 0 h 2342"/>
                <a:gd name="T20" fmla="*/ 1161 w 1574"/>
                <a:gd name="T21" fmla="*/ 7 h 2342"/>
                <a:gd name="T22" fmla="*/ 1227 w 1574"/>
                <a:gd name="T23" fmla="*/ 25 h 2342"/>
                <a:gd name="T24" fmla="*/ 1305 w 1574"/>
                <a:gd name="T25" fmla="*/ 56 h 2342"/>
                <a:gd name="T26" fmla="*/ 1391 w 1574"/>
                <a:gd name="T27" fmla="*/ 107 h 2342"/>
                <a:gd name="T28" fmla="*/ 1462 w 1574"/>
                <a:gd name="T29" fmla="*/ 161 h 2342"/>
                <a:gd name="T30" fmla="*/ 1512 w 1574"/>
                <a:gd name="T31" fmla="*/ 213 h 2342"/>
                <a:gd name="T32" fmla="*/ 1544 w 1574"/>
                <a:gd name="T33" fmla="*/ 258 h 2342"/>
                <a:gd name="T34" fmla="*/ 1562 w 1574"/>
                <a:gd name="T35" fmla="*/ 294 h 2342"/>
                <a:gd name="T36" fmla="*/ 1571 w 1574"/>
                <a:gd name="T37" fmla="*/ 316 h 2342"/>
                <a:gd name="T38" fmla="*/ 1574 w 1574"/>
                <a:gd name="T39" fmla="*/ 340 h 2342"/>
                <a:gd name="T40" fmla="*/ 1563 w 1574"/>
                <a:gd name="T41" fmla="*/ 375 h 2342"/>
                <a:gd name="T42" fmla="*/ 618 w 1574"/>
                <a:gd name="T43" fmla="*/ 1998 h 2342"/>
                <a:gd name="T44" fmla="*/ 115 w 1574"/>
                <a:gd name="T45" fmla="*/ 2330 h 2342"/>
                <a:gd name="T46" fmla="*/ 77 w 1574"/>
                <a:gd name="T47" fmla="*/ 2342 h 2342"/>
                <a:gd name="T48" fmla="*/ 36 w 1574"/>
                <a:gd name="T49" fmla="*/ 2332 h 2342"/>
                <a:gd name="T50" fmla="*/ 13 w 1574"/>
                <a:gd name="T51" fmla="*/ 2311 h 2342"/>
                <a:gd name="T52" fmla="*/ 0 w 1574"/>
                <a:gd name="T53" fmla="*/ 2280 h 2342"/>
                <a:gd name="T54" fmla="*/ 34 w 1574"/>
                <a:gd name="T55" fmla="*/ 1683 h 2342"/>
                <a:gd name="T56" fmla="*/ 45 w 1574"/>
                <a:gd name="T57" fmla="*/ 1651 h 2342"/>
                <a:gd name="T58" fmla="*/ 991 w 1574"/>
                <a:gd name="T59" fmla="*/ 27 h 2342"/>
                <a:gd name="T60" fmla="*/ 1023 w 1574"/>
                <a:gd name="T61" fmla="*/ 7 h 2342"/>
                <a:gd name="T62" fmla="*/ 1036 w 1574"/>
                <a:gd name="T63" fmla="*/ 4 h 2342"/>
                <a:gd name="T64" fmla="*/ 1064 w 1574"/>
                <a:gd name="T65" fmla="*/ 0 h 2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74" h="2342">
                  <a:moveTo>
                    <a:pt x="140" y="1799"/>
                  </a:moveTo>
                  <a:lnTo>
                    <a:pt x="130" y="1973"/>
                  </a:lnTo>
                  <a:lnTo>
                    <a:pt x="175" y="1993"/>
                  </a:lnTo>
                  <a:lnTo>
                    <a:pt x="221" y="2017"/>
                  </a:lnTo>
                  <a:lnTo>
                    <a:pt x="264" y="2043"/>
                  </a:lnTo>
                  <a:lnTo>
                    <a:pt x="305" y="2073"/>
                  </a:lnTo>
                  <a:lnTo>
                    <a:pt x="451" y="1976"/>
                  </a:lnTo>
                  <a:lnTo>
                    <a:pt x="434" y="1957"/>
                  </a:lnTo>
                  <a:lnTo>
                    <a:pt x="412" y="1935"/>
                  </a:lnTo>
                  <a:lnTo>
                    <a:pt x="385" y="1912"/>
                  </a:lnTo>
                  <a:lnTo>
                    <a:pt x="351" y="1887"/>
                  </a:lnTo>
                  <a:lnTo>
                    <a:pt x="311" y="1861"/>
                  </a:lnTo>
                  <a:lnTo>
                    <a:pt x="276" y="1843"/>
                  </a:lnTo>
                  <a:lnTo>
                    <a:pt x="242" y="1827"/>
                  </a:lnTo>
                  <a:lnTo>
                    <a:pt x="212" y="1816"/>
                  </a:lnTo>
                  <a:lnTo>
                    <a:pt x="186" y="1808"/>
                  </a:lnTo>
                  <a:lnTo>
                    <a:pt x="162" y="1803"/>
                  </a:lnTo>
                  <a:lnTo>
                    <a:pt x="140" y="1799"/>
                  </a:lnTo>
                  <a:close/>
                  <a:moveTo>
                    <a:pt x="1083" y="0"/>
                  </a:moveTo>
                  <a:lnTo>
                    <a:pt x="1106" y="0"/>
                  </a:lnTo>
                  <a:lnTo>
                    <a:pt x="1132" y="2"/>
                  </a:lnTo>
                  <a:lnTo>
                    <a:pt x="1161" y="7"/>
                  </a:lnTo>
                  <a:lnTo>
                    <a:pt x="1192" y="14"/>
                  </a:lnTo>
                  <a:lnTo>
                    <a:pt x="1227" y="25"/>
                  </a:lnTo>
                  <a:lnTo>
                    <a:pt x="1264" y="39"/>
                  </a:lnTo>
                  <a:lnTo>
                    <a:pt x="1305" y="56"/>
                  </a:lnTo>
                  <a:lnTo>
                    <a:pt x="1347" y="80"/>
                  </a:lnTo>
                  <a:lnTo>
                    <a:pt x="1391" y="107"/>
                  </a:lnTo>
                  <a:lnTo>
                    <a:pt x="1430" y="135"/>
                  </a:lnTo>
                  <a:lnTo>
                    <a:pt x="1462" y="161"/>
                  </a:lnTo>
                  <a:lnTo>
                    <a:pt x="1489" y="188"/>
                  </a:lnTo>
                  <a:lnTo>
                    <a:pt x="1512" y="213"/>
                  </a:lnTo>
                  <a:lnTo>
                    <a:pt x="1529" y="236"/>
                  </a:lnTo>
                  <a:lnTo>
                    <a:pt x="1544" y="258"/>
                  </a:lnTo>
                  <a:lnTo>
                    <a:pt x="1554" y="277"/>
                  </a:lnTo>
                  <a:lnTo>
                    <a:pt x="1562" y="294"/>
                  </a:lnTo>
                  <a:lnTo>
                    <a:pt x="1567" y="307"/>
                  </a:lnTo>
                  <a:lnTo>
                    <a:pt x="1571" y="316"/>
                  </a:lnTo>
                  <a:lnTo>
                    <a:pt x="1572" y="322"/>
                  </a:lnTo>
                  <a:lnTo>
                    <a:pt x="1574" y="340"/>
                  </a:lnTo>
                  <a:lnTo>
                    <a:pt x="1571" y="359"/>
                  </a:lnTo>
                  <a:lnTo>
                    <a:pt x="1563" y="375"/>
                  </a:lnTo>
                  <a:lnTo>
                    <a:pt x="628" y="1985"/>
                  </a:lnTo>
                  <a:lnTo>
                    <a:pt x="618" y="1998"/>
                  </a:lnTo>
                  <a:lnTo>
                    <a:pt x="605" y="2009"/>
                  </a:lnTo>
                  <a:lnTo>
                    <a:pt x="115" y="2330"/>
                  </a:lnTo>
                  <a:lnTo>
                    <a:pt x="97" y="2339"/>
                  </a:lnTo>
                  <a:lnTo>
                    <a:pt x="77" y="2342"/>
                  </a:lnTo>
                  <a:lnTo>
                    <a:pt x="56" y="2340"/>
                  </a:lnTo>
                  <a:lnTo>
                    <a:pt x="36" y="2332"/>
                  </a:lnTo>
                  <a:lnTo>
                    <a:pt x="23" y="2323"/>
                  </a:lnTo>
                  <a:lnTo>
                    <a:pt x="13" y="2311"/>
                  </a:lnTo>
                  <a:lnTo>
                    <a:pt x="5" y="2296"/>
                  </a:lnTo>
                  <a:lnTo>
                    <a:pt x="0" y="2280"/>
                  </a:lnTo>
                  <a:lnTo>
                    <a:pt x="0" y="2263"/>
                  </a:lnTo>
                  <a:lnTo>
                    <a:pt x="34" y="1683"/>
                  </a:lnTo>
                  <a:lnTo>
                    <a:pt x="38" y="1666"/>
                  </a:lnTo>
                  <a:lnTo>
                    <a:pt x="45" y="1651"/>
                  </a:lnTo>
                  <a:lnTo>
                    <a:pt x="981" y="41"/>
                  </a:lnTo>
                  <a:lnTo>
                    <a:pt x="991" y="27"/>
                  </a:lnTo>
                  <a:lnTo>
                    <a:pt x="1005" y="15"/>
                  </a:lnTo>
                  <a:lnTo>
                    <a:pt x="1023" y="7"/>
                  </a:lnTo>
                  <a:lnTo>
                    <a:pt x="1027" y="6"/>
                  </a:lnTo>
                  <a:lnTo>
                    <a:pt x="1036" y="4"/>
                  </a:lnTo>
                  <a:lnTo>
                    <a:pt x="1049" y="2"/>
                  </a:lnTo>
                  <a:lnTo>
                    <a:pt x="1064" y="0"/>
                  </a:lnTo>
                  <a:lnTo>
                    <a:pt x="10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5" name="Freeform 1043"/>
            <p:cNvSpPr>
              <a:spLocks/>
            </p:cNvSpPr>
            <p:nvPr/>
          </p:nvSpPr>
          <p:spPr bwMode="auto">
            <a:xfrm>
              <a:off x="9995" y="-1385"/>
              <a:ext cx="286" cy="146"/>
            </a:xfrm>
            <a:custGeom>
              <a:avLst/>
              <a:gdLst>
                <a:gd name="T0" fmla="*/ 551 w 1143"/>
                <a:gd name="T1" fmla="*/ 5 h 585"/>
                <a:gd name="T2" fmla="*/ 577 w 1143"/>
                <a:gd name="T3" fmla="*/ 28 h 585"/>
                <a:gd name="T4" fmla="*/ 585 w 1143"/>
                <a:gd name="T5" fmla="*/ 110 h 585"/>
                <a:gd name="T6" fmla="*/ 554 w 1143"/>
                <a:gd name="T7" fmla="*/ 197 h 585"/>
                <a:gd name="T8" fmla="*/ 563 w 1143"/>
                <a:gd name="T9" fmla="*/ 239 h 585"/>
                <a:gd name="T10" fmla="*/ 581 w 1143"/>
                <a:gd name="T11" fmla="*/ 267 h 585"/>
                <a:gd name="T12" fmla="*/ 631 w 1143"/>
                <a:gd name="T13" fmla="*/ 275 h 585"/>
                <a:gd name="T14" fmla="*/ 674 w 1143"/>
                <a:gd name="T15" fmla="*/ 319 h 585"/>
                <a:gd name="T16" fmla="*/ 685 w 1143"/>
                <a:gd name="T17" fmla="*/ 353 h 585"/>
                <a:gd name="T18" fmla="*/ 838 w 1143"/>
                <a:gd name="T19" fmla="*/ 347 h 585"/>
                <a:gd name="T20" fmla="*/ 986 w 1143"/>
                <a:gd name="T21" fmla="*/ 362 h 585"/>
                <a:gd name="T22" fmla="*/ 1106 w 1143"/>
                <a:gd name="T23" fmla="*/ 369 h 585"/>
                <a:gd name="T24" fmla="*/ 1137 w 1143"/>
                <a:gd name="T25" fmla="*/ 396 h 585"/>
                <a:gd name="T26" fmla="*/ 1142 w 1143"/>
                <a:gd name="T27" fmla="*/ 436 h 585"/>
                <a:gd name="T28" fmla="*/ 1119 w 1143"/>
                <a:gd name="T29" fmla="*/ 470 h 585"/>
                <a:gd name="T30" fmla="*/ 1055 w 1143"/>
                <a:gd name="T31" fmla="*/ 477 h 585"/>
                <a:gd name="T32" fmla="*/ 946 w 1143"/>
                <a:gd name="T33" fmla="*/ 461 h 585"/>
                <a:gd name="T34" fmla="*/ 834 w 1143"/>
                <a:gd name="T35" fmla="*/ 447 h 585"/>
                <a:gd name="T36" fmla="*/ 730 w 1143"/>
                <a:gd name="T37" fmla="*/ 456 h 585"/>
                <a:gd name="T38" fmla="*/ 672 w 1143"/>
                <a:gd name="T39" fmla="*/ 481 h 585"/>
                <a:gd name="T40" fmla="*/ 630 w 1143"/>
                <a:gd name="T41" fmla="*/ 486 h 585"/>
                <a:gd name="T42" fmla="*/ 596 w 1143"/>
                <a:gd name="T43" fmla="*/ 472 h 585"/>
                <a:gd name="T44" fmla="*/ 571 w 1143"/>
                <a:gd name="T45" fmla="*/ 449 h 585"/>
                <a:gd name="T46" fmla="*/ 565 w 1143"/>
                <a:gd name="T47" fmla="*/ 403 h 585"/>
                <a:gd name="T48" fmla="*/ 531 w 1143"/>
                <a:gd name="T49" fmla="*/ 452 h 585"/>
                <a:gd name="T50" fmla="*/ 490 w 1143"/>
                <a:gd name="T51" fmla="*/ 465 h 585"/>
                <a:gd name="T52" fmla="*/ 450 w 1143"/>
                <a:gd name="T53" fmla="*/ 451 h 585"/>
                <a:gd name="T54" fmla="*/ 435 w 1143"/>
                <a:gd name="T55" fmla="*/ 414 h 585"/>
                <a:gd name="T56" fmla="*/ 445 w 1143"/>
                <a:gd name="T57" fmla="*/ 385 h 585"/>
                <a:gd name="T58" fmla="*/ 454 w 1143"/>
                <a:gd name="T59" fmla="*/ 365 h 585"/>
                <a:gd name="T60" fmla="*/ 417 w 1143"/>
                <a:gd name="T61" fmla="*/ 400 h 585"/>
                <a:gd name="T62" fmla="*/ 375 w 1143"/>
                <a:gd name="T63" fmla="*/ 423 h 585"/>
                <a:gd name="T64" fmla="*/ 331 w 1143"/>
                <a:gd name="T65" fmla="*/ 412 h 585"/>
                <a:gd name="T66" fmla="*/ 311 w 1143"/>
                <a:gd name="T67" fmla="*/ 375 h 585"/>
                <a:gd name="T68" fmla="*/ 360 w 1143"/>
                <a:gd name="T69" fmla="*/ 285 h 585"/>
                <a:gd name="T70" fmla="*/ 250 w 1143"/>
                <a:gd name="T71" fmla="*/ 388 h 585"/>
                <a:gd name="T72" fmla="*/ 95 w 1143"/>
                <a:gd name="T73" fmla="*/ 574 h 585"/>
                <a:gd name="T74" fmla="*/ 49 w 1143"/>
                <a:gd name="T75" fmla="*/ 584 h 585"/>
                <a:gd name="T76" fmla="*/ 9 w 1143"/>
                <a:gd name="T77" fmla="*/ 562 h 585"/>
                <a:gd name="T78" fmla="*/ 2 w 1143"/>
                <a:gd name="T79" fmla="*/ 521 h 585"/>
                <a:gd name="T80" fmla="*/ 137 w 1143"/>
                <a:gd name="T81" fmla="*/ 347 h 585"/>
                <a:gd name="T82" fmla="*/ 341 w 1143"/>
                <a:gd name="T83" fmla="*/ 122 h 585"/>
                <a:gd name="T84" fmla="*/ 395 w 1143"/>
                <a:gd name="T85" fmla="*/ 70 h 585"/>
                <a:gd name="T86" fmla="*/ 458 w 1143"/>
                <a:gd name="T87" fmla="*/ 20 h 585"/>
                <a:gd name="T88" fmla="*/ 528 w 1143"/>
                <a:gd name="T89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43" h="585">
                  <a:moveTo>
                    <a:pt x="528" y="0"/>
                  </a:moveTo>
                  <a:lnTo>
                    <a:pt x="539" y="2"/>
                  </a:lnTo>
                  <a:lnTo>
                    <a:pt x="551" y="5"/>
                  </a:lnTo>
                  <a:lnTo>
                    <a:pt x="561" y="10"/>
                  </a:lnTo>
                  <a:lnTo>
                    <a:pt x="571" y="18"/>
                  </a:lnTo>
                  <a:lnTo>
                    <a:pt x="577" y="28"/>
                  </a:lnTo>
                  <a:lnTo>
                    <a:pt x="585" y="53"/>
                  </a:lnTo>
                  <a:lnTo>
                    <a:pt x="587" y="81"/>
                  </a:lnTo>
                  <a:lnTo>
                    <a:pt x="585" y="110"/>
                  </a:lnTo>
                  <a:lnTo>
                    <a:pt x="578" y="139"/>
                  </a:lnTo>
                  <a:lnTo>
                    <a:pt x="567" y="168"/>
                  </a:lnTo>
                  <a:lnTo>
                    <a:pt x="554" y="197"/>
                  </a:lnTo>
                  <a:lnTo>
                    <a:pt x="537" y="227"/>
                  </a:lnTo>
                  <a:lnTo>
                    <a:pt x="551" y="232"/>
                  </a:lnTo>
                  <a:lnTo>
                    <a:pt x="563" y="239"/>
                  </a:lnTo>
                  <a:lnTo>
                    <a:pt x="573" y="252"/>
                  </a:lnTo>
                  <a:lnTo>
                    <a:pt x="577" y="260"/>
                  </a:lnTo>
                  <a:lnTo>
                    <a:pt x="581" y="267"/>
                  </a:lnTo>
                  <a:lnTo>
                    <a:pt x="597" y="266"/>
                  </a:lnTo>
                  <a:lnTo>
                    <a:pt x="614" y="269"/>
                  </a:lnTo>
                  <a:lnTo>
                    <a:pt x="631" y="275"/>
                  </a:lnTo>
                  <a:lnTo>
                    <a:pt x="646" y="286"/>
                  </a:lnTo>
                  <a:lnTo>
                    <a:pt x="661" y="300"/>
                  </a:lnTo>
                  <a:lnTo>
                    <a:pt x="674" y="319"/>
                  </a:lnTo>
                  <a:lnTo>
                    <a:pt x="681" y="334"/>
                  </a:lnTo>
                  <a:lnTo>
                    <a:pt x="684" y="345"/>
                  </a:lnTo>
                  <a:lnTo>
                    <a:pt x="685" y="353"/>
                  </a:lnTo>
                  <a:lnTo>
                    <a:pt x="738" y="347"/>
                  </a:lnTo>
                  <a:lnTo>
                    <a:pt x="789" y="346"/>
                  </a:lnTo>
                  <a:lnTo>
                    <a:pt x="838" y="347"/>
                  </a:lnTo>
                  <a:lnTo>
                    <a:pt x="887" y="351"/>
                  </a:lnTo>
                  <a:lnTo>
                    <a:pt x="936" y="356"/>
                  </a:lnTo>
                  <a:lnTo>
                    <a:pt x="986" y="362"/>
                  </a:lnTo>
                  <a:lnTo>
                    <a:pt x="1036" y="365"/>
                  </a:lnTo>
                  <a:lnTo>
                    <a:pt x="1089" y="367"/>
                  </a:lnTo>
                  <a:lnTo>
                    <a:pt x="1106" y="369"/>
                  </a:lnTo>
                  <a:lnTo>
                    <a:pt x="1119" y="375"/>
                  </a:lnTo>
                  <a:lnTo>
                    <a:pt x="1130" y="384"/>
                  </a:lnTo>
                  <a:lnTo>
                    <a:pt x="1137" y="396"/>
                  </a:lnTo>
                  <a:lnTo>
                    <a:pt x="1142" y="408"/>
                  </a:lnTo>
                  <a:lnTo>
                    <a:pt x="1143" y="422"/>
                  </a:lnTo>
                  <a:lnTo>
                    <a:pt x="1142" y="436"/>
                  </a:lnTo>
                  <a:lnTo>
                    <a:pt x="1137" y="449"/>
                  </a:lnTo>
                  <a:lnTo>
                    <a:pt x="1130" y="460"/>
                  </a:lnTo>
                  <a:lnTo>
                    <a:pt x="1119" y="470"/>
                  </a:lnTo>
                  <a:lnTo>
                    <a:pt x="1106" y="476"/>
                  </a:lnTo>
                  <a:lnTo>
                    <a:pt x="1089" y="478"/>
                  </a:lnTo>
                  <a:lnTo>
                    <a:pt x="1055" y="477"/>
                  </a:lnTo>
                  <a:lnTo>
                    <a:pt x="1020" y="473"/>
                  </a:lnTo>
                  <a:lnTo>
                    <a:pt x="983" y="467"/>
                  </a:lnTo>
                  <a:lnTo>
                    <a:pt x="946" y="461"/>
                  </a:lnTo>
                  <a:lnTo>
                    <a:pt x="909" y="455"/>
                  </a:lnTo>
                  <a:lnTo>
                    <a:pt x="872" y="450"/>
                  </a:lnTo>
                  <a:lnTo>
                    <a:pt x="834" y="447"/>
                  </a:lnTo>
                  <a:lnTo>
                    <a:pt x="798" y="446"/>
                  </a:lnTo>
                  <a:lnTo>
                    <a:pt x="763" y="449"/>
                  </a:lnTo>
                  <a:lnTo>
                    <a:pt x="730" y="456"/>
                  </a:lnTo>
                  <a:lnTo>
                    <a:pt x="698" y="469"/>
                  </a:lnTo>
                  <a:lnTo>
                    <a:pt x="685" y="475"/>
                  </a:lnTo>
                  <a:lnTo>
                    <a:pt x="672" y="481"/>
                  </a:lnTo>
                  <a:lnTo>
                    <a:pt x="657" y="486"/>
                  </a:lnTo>
                  <a:lnTo>
                    <a:pt x="644" y="488"/>
                  </a:lnTo>
                  <a:lnTo>
                    <a:pt x="630" y="486"/>
                  </a:lnTo>
                  <a:lnTo>
                    <a:pt x="619" y="482"/>
                  </a:lnTo>
                  <a:lnTo>
                    <a:pt x="608" y="477"/>
                  </a:lnTo>
                  <a:lnTo>
                    <a:pt x="596" y="472"/>
                  </a:lnTo>
                  <a:lnTo>
                    <a:pt x="586" y="465"/>
                  </a:lnTo>
                  <a:lnTo>
                    <a:pt x="578" y="458"/>
                  </a:lnTo>
                  <a:lnTo>
                    <a:pt x="571" y="449"/>
                  </a:lnTo>
                  <a:lnTo>
                    <a:pt x="566" y="437"/>
                  </a:lnTo>
                  <a:lnTo>
                    <a:pt x="565" y="418"/>
                  </a:lnTo>
                  <a:lnTo>
                    <a:pt x="565" y="403"/>
                  </a:lnTo>
                  <a:lnTo>
                    <a:pt x="554" y="422"/>
                  </a:lnTo>
                  <a:lnTo>
                    <a:pt x="542" y="441"/>
                  </a:lnTo>
                  <a:lnTo>
                    <a:pt x="531" y="452"/>
                  </a:lnTo>
                  <a:lnTo>
                    <a:pt x="519" y="460"/>
                  </a:lnTo>
                  <a:lnTo>
                    <a:pt x="504" y="464"/>
                  </a:lnTo>
                  <a:lnTo>
                    <a:pt x="490" y="465"/>
                  </a:lnTo>
                  <a:lnTo>
                    <a:pt x="475" y="463"/>
                  </a:lnTo>
                  <a:lnTo>
                    <a:pt x="462" y="458"/>
                  </a:lnTo>
                  <a:lnTo>
                    <a:pt x="450" y="451"/>
                  </a:lnTo>
                  <a:lnTo>
                    <a:pt x="441" y="441"/>
                  </a:lnTo>
                  <a:lnTo>
                    <a:pt x="436" y="428"/>
                  </a:lnTo>
                  <a:lnTo>
                    <a:pt x="435" y="414"/>
                  </a:lnTo>
                  <a:lnTo>
                    <a:pt x="439" y="398"/>
                  </a:lnTo>
                  <a:lnTo>
                    <a:pt x="442" y="391"/>
                  </a:lnTo>
                  <a:lnTo>
                    <a:pt x="445" y="385"/>
                  </a:lnTo>
                  <a:lnTo>
                    <a:pt x="445" y="385"/>
                  </a:lnTo>
                  <a:lnTo>
                    <a:pt x="444" y="385"/>
                  </a:lnTo>
                  <a:lnTo>
                    <a:pt x="454" y="365"/>
                  </a:lnTo>
                  <a:lnTo>
                    <a:pt x="440" y="374"/>
                  </a:lnTo>
                  <a:lnTo>
                    <a:pt x="428" y="385"/>
                  </a:lnTo>
                  <a:lnTo>
                    <a:pt x="417" y="400"/>
                  </a:lnTo>
                  <a:lnTo>
                    <a:pt x="405" y="412"/>
                  </a:lnTo>
                  <a:lnTo>
                    <a:pt x="390" y="420"/>
                  </a:lnTo>
                  <a:lnTo>
                    <a:pt x="375" y="423"/>
                  </a:lnTo>
                  <a:lnTo>
                    <a:pt x="359" y="423"/>
                  </a:lnTo>
                  <a:lnTo>
                    <a:pt x="345" y="419"/>
                  </a:lnTo>
                  <a:lnTo>
                    <a:pt x="331" y="412"/>
                  </a:lnTo>
                  <a:lnTo>
                    <a:pt x="321" y="402"/>
                  </a:lnTo>
                  <a:lnTo>
                    <a:pt x="314" y="389"/>
                  </a:lnTo>
                  <a:lnTo>
                    <a:pt x="311" y="375"/>
                  </a:lnTo>
                  <a:lnTo>
                    <a:pt x="313" y="360"/>
                  </a:lnTo>
                  <a:lnTo>
                    <a:pt x="320" y="343"/>
                  </a:lnTo>
                  <a:lnTo>
                    <a:pt x="360" y="285"/>
                  </a:lnTo>
                  <a:lnTo>
                    <a:pt x="400" y="224"/>
                  </a:lnTo>
                  <a:lnTo>
                    <a:pt x="323" y="305"/>
                  </a:lnTo>
                  <a:lnTo>
                    <a:pt x="250" y="388"/>
                  </a:lnTo>
                  <a:lnTo>
                    <a:pt x="177" y="475"/>
                  </a:lnTo>
                  <a:lnTo>
                    <a:pt x="108" y="562"/>
                  </a:lnTo>
                  <a:lnTo>
                    <a:pt x="95" y="574"/>
                  </a:lnTo>
                  <a:lnTo>
                    <a:pt x="80" y="582"/>
                  </a:lnTo>
                  <a:lnTo>
                    <a:pt x="64" y="585"/>
                  </a:lnTo>
                  <a:lnTo>
                    <a:pt x="49" y="584"/>
                  </a:lnTo>
                  <a:lnTo>
                    <a:pt x="33" y="580"/>
                  </a:lnTo>
                  <a:lnTo>
                    <a:pt x="21" y="572"/>
                  </a:lnTo>
                  <a:lnTo>
                    <a:pt x="9" y="562"/>
                  </a:lnTo>
                  <a:lnTo>
                    <a:pt x="2" y="550"/>
                  </a:lnTo>
                  <a:lnTo>
                    <a:pt x="0" y="535"/>
                  </a:lnTo>
                  <a:lnTo>
                    <a:pt x="2" y="521"/>
                  </a:lnTo>
                  <a:lnTo>
                    <a:pt x="12" y="506"/>
                  </a:lnTo>
                  <a:lnTo>
                    <a:pt x="74" y="426"/>
                  </a:lnTo>
                  <a:lnTo>
                    <a:pt x="137" y="347"/>
                  </a:lnTo>
                  <a:lnTo>
                    <a:pt x="202" y="270"/>
                  </a:lnTo>
                  <a:lnTo>
                    <a:pt x="270" y="194"/>
                  </a:lnTo>
                  <a:lnTo>
                    <a:pt x="341" y="122"/>
                  </a:lnTo>
                  <a:lnTo>
                    <a:pt x="357" y="106"/>
                  </a:lnTo>
                  <a:lnTo>
                    <a:pt x="376" y="88"/>
                  </a:lnTo>
                  <a:lnTo>
                    <a:pt x="395" y="70"/>
                  </a:lnTo>
                  <a:lnTo>
                    <a:pt x="414" y="51"/>
                  </a:lnTo>
                  <a:lnTo>
                    <a:pt x="435" y="35"/>
                  </a:lnTo>
                  <a:lnTo>
                    <a:pt x="458" y="20"/>
                  </a:lnTo>
                  <a:lnTo>
                    <a:pt x="480" y="9"/>
                  </a:lnTo>
                  <a:lnTo>
                    <a:pt x="504" y="2"/>
                  </a:lnTo>
                  <a:lnTo>
                    <a:pt x="5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66" name="Group 88"/>
          <p:cNvGrpSpPr>
            <a:grpSpLocks noChangeAspect="1"/>
          </p:cNvGrpSpPr>
          <p:nvPr/>
        </p:nvGrpSpPr>
        <p:grpSpPr bwMode="auto">
          <a:xfrm>
            <a:off x="905873" y="1764363"/>
            <a:ext cx="331395" cy="331395"/>
            <a:chOff x="4565" y="880"/>
            <a:chExt cx="3783" cy="3783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67" name="Freeform 90"/>
            <p:cNvSpPr>
              <a:spLocks/>
            </p:cNvSpPr>
            <p:nvPr/>
          </p:nvSpPr>
          <p:spPr bwMode="auto">
            <a:xfrm>
              <a:off x="4565" y="3638"/>
              <a:ext cx="3783" cy="1025"/>
            </a:xfrm>
            <a:custGeom>
              <a:avLst/>
              <a:gdLst>
                <a:gd name="T0" fmla="*/ 0 w 3783"/>
                <a:gd name="T1" fmla="*/ 0 h 1025"/>
                <a:gd name="T2" fmla="*/ 3783 w 3783"/>
                <a:gd name="T3" fmla="*/ 0 h 1025"/>
                <a:gd name="T4" fmla="*/ 3783 w 3783"/>
                <a:gd name="T5" fmla="*/ 394 h 1025"/>
                <a:gd name="T6" fmla="*/ 2601 w 3783"/>
                <a:gd name="T7" fmla="*/ 394 h 1025"/>
                <a:gd name="T8" fmla="*/ 2601 w 3783"/>
                <a:gd name="T9" fmla="*/ 868 h 1025"/>
                <a:gd name="T10" fmla="*/ 2916 w 3783"/>
                <a:gd name="T11" fmla="*/ 868 h 1025"/>
                <a:gd name="T12" fmla="*/ 2916 w 3783"/>
                <a:gd name="T13" fmla="*/ 1025 h 1025"/>
                <a:gd name="T14" fmla="*/ 867 w 3783"/>
                <a:gd name="T15" fmla="*/ 1025 h 1025"/>
                <a:gd name="T16" fmla="*/ 867 w 3783"/>
                <a:gd name="T17" fmla="*/ 868 h 1025"/>
                <a:gd name="T18" fmla="*/ 1182 w 3783"/>
                <a:gd name="T19" fmla="*/ 868 h 1025"/>
                <a:gd name="T20" fmla="*/ 1182 w 3783"/>
                <a:gd name="T21" fmla="*/ 394 h 1025"/>
                <a:gd name="T22" fmla="*/ 0 w 3783"/>
                <a:gd name="T23" fmla="*/ 394 h 1025"/>
                <a:gd name="T24" fmla="*/ 0 w 3783"/>
                <a:gd name="T25" fmla="*/ 0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83" h="1025">
                  <a:moveTo>
                    <a:pt x="0" y="0"/>
                  </a:moveTo>
                  <a:lnTo>
                    <a:pt x="3783" y="0"/>
                  </a:lnTo>
                  <a:lnTo>
                    <a:pt x="3783" y="394"/>
                  </a:lnTo>
                  <a:lnTo>
                    <a:pt x="2601" y="394"/>
                  </a:lnTo>
                  <a:lnTo>
                    <a:pt x="2601" y="868"/>
                  </a:lnTo>
                  <a:lnTo>
                    <a:pt x="2916" y="868"/>
                  </a:lnTo>
                  <a:lnTo>
                    <a:pt x="2916" y="1025"/>
                  </a:lnTo>
                  <a:lnTo>
                    <a:pt x="867" y="1025"/>
                  </a:lnTo>
                  <a:lnTo>
                    <a:pt x="867" y="868"/>
                  </a:lnTo>
                  <a:lnTo>
                    <a:pt x="1182" y="868"/>
                  </a:lnTo>
                  <a:lnTo>
                    <a:pt x="1182" y="394"/>
                  </a:lnTo>
                  <a:lnTo>
                    <a:pt x="0" y="39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8" name="Freeform 91"/>
            <p:cNvSpPr>
              <a:spLocks/>
            </p:cNvSpPr>
            <p:nvPr/>
          </p:nvSpPr>
          <p:spPr bwMode="auto">
            <a:xfrm>
              <a:off x="5399" y="1747"/>
              <a:ext cx="1500" cy="551"/>
            </a:xfrm>
            <a:custGeom>
              <a:avLst/>
              <a:gdLst>
                <a:gd name="T0" fmla="*/ 0 w 1500"/>
                <a:gd name="T1" fmla="*/ 0 h 551"/>
                <a:gd name="T2" fmla="*/ 1500 w 1500"/>
                <a:gd name="T3" fmla="*/ 0 h 551"/>
                <a:gd name="T4" fmla="*/ 1316 w 1500"/>
                <a:gd name="T5" fmla="*/ 551 h 551"/>
                <a:gd name="T6" fmla="*/ 170 w 1500"/>
                <a:gd name="T7" fmla="*/ 551 h 551"/>
                <a:gd name="T8" fmla="*/ 0 w 1500"/>
                <a:gd name="T9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0" h="551">
                  <a:moveTo>
                    <a:pt x="0" y="0"/>
                  </a:moveTo>
                  <a:lnTo>
                    <a:pt x="1500" y="0"/>
                  </a:lnTo>
                  <a:lnTo>
                    <a:pt x="1316" y="551"/>
                  </a:lnTo>
                  <a:lnTo>
                    <a:pt x="170" y="55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9" name="Freeform 92"/>
            <p:cNvSpPr>
              <a:spLocks noEditPoints="1"/>
            </p:cNvSpPr>
            <p:nvPr/>
          </p:nvSpPr>
          <p:spPr bwMode="auto">
            <a:xfrm>
              <a:off x="4565" y="880"/>
              <a:ext cx="3783" cy="2600"/>
            </a:xfrm>
            <a:custGeom>
              <a:avLst/>
              <a:gdLst>
                <a:gd name="T0" fmla="*/ 2895 w 3783"/>
                <a:gd name="T1" fmla="*/ 2160 h 2600"/>
                <a:gd name="T2" fmla="*/ 3282 w 3783"/>
                <a:gd name="T3" fmla="*/ 2133 h 2600"/>
                <a:gd name="T4" fmla="*/ 3214 w 3783"/>
                <a:gd name="T5" fmla="*/ 1841 h 2600"/>
                <a:gd name="T6" fmla="*/ 2696 w 3783"/>
                <a:gd name="T7" fmla="*/ 1436 h 2600"/>
                <a:gd name="T8" fmla="*/ 368 w 3783"/>
                <a:gd name="T9" fmla="*/ 469 h 2600"/>
                <a:gd name="T10" fmla="*/ 860 w 3783"/>
                <a:gd name="T11" fmla="*/ 1491 h 2600"/>
                <a:gd name="T12" fmla="*/ 881 w 3783"/>
                <a:gd name="T13" fmla="*/ 1891 h 2600"/>
                <a:gd name="T14" fmla="*/ 868 w 3783"/>
                <a:gd name="T15" fmla="*/ 1943 h 2600"/>
                <a:gd name="T16" fmla="*/ 870 w 3783"/>
                <a:gd name="T17" fmla="*/ 2008 h 2600"/>
                <a:gd name="T18" fmla="*/ 894 w 3783"/>
                <a:gd name="T19" fmla="*/ 2079 h 2600"/>
                <a:gd name="T20" fmla="*/ 936 w 3783"/>
                <a:gd name="T21" fmla="*/ 2138 h 2600"/>
                <a:gd name="T22" fmla="*/ 995 w 3783"/>
                <a:gd name="T23" fmla="*/ 2180 h 2600"/>
                <a:gd name="T24" fmla="*/ 1065 w 3783"/>
                <a:gd name="T25" fmla="*/ 2203 h 2600"/>
                <a:gd name="T26" fmla="*/ 1142 w 3783"/>
                <a:gd name="T27" fmla="*/ 2203 h 2600"/>
                <a:gd name="T28" fmla="*/ 1212 w 3783"/>
                <a:gd name="T29" fmla="*/ 2180 h 2600"/>
                <a:gd name="T30" fmla="*/ 1270 w 3783"/>
                <a:gd name="T31" fmla="*/ 2138 h 2600"/>
                <a:gd name="T32" fmla="*/ 1314 w 3783"/>
                <a:gd name="T33" fmla="*/ 2079 h 2600"/>
                <a:gd name="T34" fmla="*/ 1337 w 3783"/>
                <a:gd name="T35" fmla="*/ 2008 h 2600"/>
                <a:gd name="T36" fmla="*/ 1338 w 3783"/>
                <a:gd name="T37" fmla="*/ 1943 h 2600"/>
                <a:gd name="T38" fmla="*/ 1325 w 3783"/>
                <a:gd name="T39" fmla="*/ 1891 h 2600"/>
                <a:gd name="T40" fmla="*/ 1661 w 3783"/>
                <a:gd name="T41" fmla="*/ 1916 h 2600"/>
                <a:gd name="T42" fmla="*/ 1656 w 3783"/>
                <a:gd name="T43" fmla="*/ 1970 h 2600"/>
                <a:gd name="T44" fmla="*/ 1667 w 3783"/>
                <a:gd name="T45" fmla="*/ 2045 h 2600"/>
                <a:gd name="T46" fmla="*/ 1700 w 3783"/>
                <a:gd name="T47" fmla="*/ 2110 h 2600"/>
                <a:gd name="T48" fmla="*/ 1752 w 3783"/>
                <a:gd name="T49" fmla="*/ 2161 h 2600"/>
                <a:gd name="T50" fmla="*/ 1817 w 3783"/>
                <a:gd name="T51" fmla="*/ 2195 h 2600"/>
                <a:gd name="T52" fmla="*/ 1892 w 3783"/>
                <a:gd name="T53" fmla="*/ 2207 h 2600"/>
                <a:gd name="T54" fmla="*/ 1966 w 3783"/>
                <a:gd name="T55" fmla="*/ 2195 h 2600"/>
                <a:gd name="T56" fmla="*/ 2031 w 3783"/>
                <a:gd name="T57" fmla="*/ 2161 h 2600"/>
                <a:gd name="T58" fmla="*/ 2082 w 3783"/>
                <a:gd name="T59" fmla="*/ 2110 h 2600"/>
                <a:gd name="T60" fmla="*/ 2116 w 3783"/>
                <a:gd name="T61" fmla="*/ 2045 h 2600"/>
                <a:gd name="T62" fmla="*/ 2128 w 3783"/>
                <a:gd name="T63" fmla="*/ 1970 h 2600"/>
                <a:gd name="T64" fmla="*/ 2121 w 3783"/>
                <a:gd name="T65" fmla="*/ 1916 h 2600"/>
                <a:gd name="T66" fmla="*/ 2206 w 3783"/>
                <a:gd name="T67" fmla="*/ 1891 h 2600"/>
                <a:gd name="T68" fmla="*/ 916 w 3783"/>
                <a:gd name="T69" fmla="*/ 1734 h 2600"/>
                <a:gd name="T70" fmla="*/ 2264 w 3783"/>
                <a:gd name="T71" fmla="*/ 1577 h 2600"/>
                <a:gd name="T72" fmla="*/ 786 w 3783"/>
                <a:gd name="T73" fmla="*/ 709 h 2600"/>
                <a:gd name="T74" fmla="*/ 419 w 3783"/>
                <a:gd name="T75" fmla="*/ 319 h 2600"/>
                <a:gd name="T76" fmla="*/ 3783 w 3783"/>
                <a:gd name="T77" fmla="*/ 0 h 2600"/>
                <a:gd name="T78" fmla="*/ 0 w 3783"/>
                <a:gd name="T79" fmla="*/ 2600 h 2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783" h="2600">
                  <a:moveTo>
                    <a:pt x="2696" y="1436"/>
                  </a:moveTo>
                  <a:lnTo>
                    <a:pt x="2895" y="2160"/>
                  </a:lnTo>
                  <a:lnTo>
                    <a:pt x="3101" y="1952"/>
                  </a:lnTo>
                  <a:lnTo>
                    <a:pt x="3282" y="2133"/>
                  </a:lnTo>
                  <a:lnTo>
                    <a:pt x="3394" y="2022"/>
                  </a:lnTo>
                  <a:lnTo>
                    <a:pt x="3214" y="1841"/>
                  </a:lnTo>
                  <a:lnTo>
                    <a:pt x="3420" y="1633"/>
                  </a:lnTo>
                  <a:lnTo>
                    <a:pt x="2696" y="1436"/>
                  </a:lnTo>
                  <a:close/>
                  <a:moveTo>
                    <a:pt x="419" y="319"/>
                  </a:moveTo>
                  <a:lnTo>
                    <a:pt x="368" y="469"/>
                  </a:lnTo>
                  <a:lnTo>
                    <a:pt x="568" y="534"/>
                  </a:lnTo>
                  <a:lnTo>
                    <a:pt x="860" y="1491"/>
                  </a:lnTo>
                  <a:lnTo>
                    <a:pt x="661" y="1891"/>
                  </a:lnTo>
                  <a:lnTo>
                    <a:pt x="881" y="1891"/>
                  </a:lnTo>
                  <a:lnTo>
                    <a:pt x="873" y="1916"/>
                  </a:lnTo>
                  <a:lnTo>
                    <a:pt x="868" y="1943"/>
                  </a:lnTo>
                  <a:lnTo>
                    <a:pt x="867" y="1970"/>
                  </a:lnTo>
                  <a:lnTo>
                    <a:pt x="870" y="2008"/>
                  </a:lnTo>
                  <a:lnTo>
                    <a:pt x="879" y="2045"/>
                  </a:lnTo>
                  <a:lnTo>
                    <a:pt x="894" y="2079"/>
                  </a:lnTo>
                  <a:lnTo>
                    <a:pt x="913" y="2110"/>
                  </a:lnTo>
                  <a:lnTo>
                    <a:pt x="936" y="2138"/>
                  </a:lnTo>
                  <a:lnTo>
                    <a:pt x="964" y="2161"/>
                  </a:lnTo>
                  <a:lnTo>
                    <a:pt x="995" y="2180"/>
                  </a:lnTo>
                  <a:lnTo>
                    <a:pt x="1029" y="2195"/>
                  </a:lnTo>
                  <a:lnTo>
                    <a:pt x="1065" y="2203"/>
                  </a:lnTo>
                  <a:lnTo>
                    <a:pt x="1104" y="2207"/>
                  </a:lnTo>
                  <a:lnTo>
                    <a:pt x="1142" y="2203"/>
                  </a:lnTo>
                  <a:lnTo>
                    <a:pt x="1178" y="2195"/>
                  </a:lnTo>
                  <a:lnTo>
                    <a:pt x="1212" y="2180"/>
                  </a:lnTo>
                  <a:lnTo>
                    <a:pt x="1242" y="2161"/>
                  </a:lnTo>
                  <a:lnTo>
                    <a:pt x="1270" y="2138"/>
                  </a:lnTo>
                  <a:lnTo>
                    <a:pt x="1294" y="2110"/>
                  </a:lnTo>
                  <a:lnTo>
                    <a:pt x="1314" y="2079"/>
                  </a:lnTo>
                  <a:lnTo>
                    <a:pt x="1327" y="2045"/>
                  </a:lnTo>
                  <a:lnTo>
                    <a:pt x="1337" y="2008"/>
                  </a:lnTo>
                  <a:lnTo>
                    <a:pt x="1340" y="1970"/>
                  </a:lnTo>
                  <a:lnTo>
                    <a:pt x="1338" y="1943"/>
                  </a:lnTo>
                  <a:lnTo>
                    <a:pt x="1333" y="1916"/>
                  </a:lnTo>
                  <a:lnTo>
                    <a:pt x="1325" y="1891"/>
                  </a:lnTo>
                  <a:lnTo>
                    <a:pt x="1669" y="1891"/>
                  </a:lnTo>
                  <a:lnTo>
                    <a:pt x="1661" y="1916"/>
                  </a:lnTo>
                  <a:lnTo>
                    <a:pt x="1657" y="1943"/>
                  </a:lnTo>
                  <a:lnTo>
                    <a:pt x="1656" y="1970"/>
                  </a:lnTo>
                  <a:lnTo>
                    <a:pt x="1658" y="2008"/>
                  </a:lnTo>
                  <a:lnTo>
                    <a:pt x="1667" y="2045"/>
                  </a:lnTo>
                  <a:lnTo>
                    <a:pt x="1682" y="2079"/>
                  </a:lnTo>
                  <a:lnTo>
                    <a:pt x="1700" y="2110"/>
                  </a:lnTo>
                  <a:lnTo>
                    <a:pt x="1724" y="2138"/>
                  </a:lnTo>
                  <a:lnTo>
                    <a:pt x="1752" y="2161"/>
                  </a:lnTo>
                  <a:lnTo>
                    <a:pt x="1783" y="2180"/>
                  </a:lnTo>
                  <a:lnTo>
                    <a:pt x="1817" y="2195"/>
                  </a:lnTo>
                  <a:lnTo>
                    <a:pt x="1853" y="2203"/>
                  </a:lnTo>
                  <a:lnTo>
                    <a:pt x="1892" y="2207"/>
                  </a:lnTo>
                  <a:lnTo>
                    <a:pt x="1930" y="2203"/>
                  </a:lnTo>
                  <a:lnTo>
                    <a:pt x="1966" y="2195"/>
                  </a:lnTo>
                  <a:lnTo>
                    <a:pt x="2000" y="2180"/>
                  </a:lnTo>
                  <a:lnTo>
                    <a:pt x="2031" y="2161"/>
                  </a:lnTo>
                  <a:lnTo>
                    <a:pt x="2058" y="2138"/>
                  </a:lnTo>
                  <a:lnTo>
                    <a:pt x="2082" y="2110"/>
                  </a:lnTo>
                  <a:lnTo>
                    <a:pt x="2102" y="2079"/>
                  </a:lnTo>
                  <a:lnTo>
                    <a:pt x="2116" y="2045"/>
                  </a:lnTo>
                  <a:lnTo>
                    <a:pt x="2125" y="2008"/>
                  </a:lnTo>
                  <a:lnTo>
                    <a:pt x="2128" y="1970"/>
                  </a:lnTo>
                  <a:lnTo>
                    <a:pt x="2126" y="1943"/>
                  </a:lnTo>
                  <a:lnTo>
                    <a:pt x="2121" y="1916"/>
                  </a:lnTo>
                  <a:lnTo>
                    <a:pt x="2113" y="1891"/>
                  </a:lnTo>
                  <a:lnTo>
                    <a:pt x="2206" y="1891"/>
                  </a:lnTo>
                  <a:lnTo>
                    <a:pt x="2206" y="1734"/>
                  </a:lnTo>
                  <a:lnTo>
                    <a:pt x="916" y="1734"/>
                  </a:lnTo>
                  <a:lnTo>
                    <a:pt x="995" y="1577"/>
                  </a:lnTo>
                  <a:lnTo>
                    <a:pt x="2264" y="1577"/>
                  </a:lnTo>
                  <a:lnTo>
                    <a:pt x="2553" y="709"/>
                  </a:lnTo>
                  <a:lnTo>
                    <a:pt x="786" y="709"/>
                  </a:lnTo>
                  <a:lnTo>
                    <a:pt x="694" y="411"/>
                  </a:lnTo>
                  <a:lnTo>
                    <a:pt x="419" y="319"/>
                  </a:lnTo>
                  <a:close/>
                  <a:moveTo>
                    <a:pt x="0" y="0"/>
                  </a:moveTo>
                  <a:lnTo>
                    <a:pt x="3783" y="0"/>
                  </a:lnTo>
                  <a:lnTo>
                    <a:pt x="3783" y="2600"/>
                  </a:lnTo>
                  <a:lnTo>
                    <a:pt x="0" y="26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70" name="Group 548"/>
          <p:cNvGrpSpPr>
            <a:grpSpLocks noChangeAspect="1"/>
          </p:cNvGrpSpPr>
          <p:nvPr/>
        </p:nvGrpSpPr>
        <p:grpSpPr bwMode="auto">
          <a:xfrm>
            <a:off x="6477648" y="3748399"/>
            <a:ext cx="420082" cy="334686"/>
            <a:chOff x="5512" y="47"/>
            <a:chExt cx="487" cy="388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71" name="Freeform 550"/>
            <p:cNvSpPr>
              <a:spLocks/>
            </p:cNvSpPr>
            <p:nvPr/>
          </p:nvSpPr>
          <p:spPr bwMode="auto">
            <a:xfrm>
              <a:off x="5665" y="116"/>
              <a:ext cx="171" cy="168"/>
            </a:xfrm>
            <a:custGeom>
              <a:avLst/>
              <a:gdLst>
                <a:gd name="T0" fmla="*/ 108 w 1199"/>
                <a:gd name="T1" fmla="*/ 0 h 1177"/>
                <a:gd name="T2" fmla="*/ 393 w 1199"/>
                <a:gd name="T3" fmla="*/ 203 h 1177"/>
                <a:gd name="T4" fmla="*/ 358 w 1199"/>
                <a:gd name="T5" fmla="*/ 237 h 1177"/>
                <a:gd name="T6" fmla="*/ 675 w 1199"/>
                <a:gd name="T7" fmla="*/ 546 h 1177"/>
                <a:gd name="T8" fmla="*/ 719 w 1199"/>
                <a:gd name="T9" fmla="*/ 502 h 1177"/>
                <a:gd name="T10" fmla="*/ 1199 w 1199"/>
                <a:gd name="T11" fmla="*/ 970 h 1177"/>
                <a:gd name="T12" fmla="*/ 986 w 1199"/>
                <a:gd name="T13" fmla="*/ 1177 h 1177"/>
                <a:gd name="T14" fmla="*/ 507 w 1199"/>
                <a:gd name="T15" fmla="*/ 708 h 1177"/>
                <a:gd name="T16" fmla="*/ 558 w 1199"/>
                <a:gd name="T17" fmla="*/ 661 h 1177"/>
                <a:gd name="T18" fmla="*/ 241 w 1199"/>
                <a:gd name="T19" fmla="*/ 350 h 1177"/>
                <a:gd name="T20" fmla="*/ 207 w 1199"/>
                <a:gd name="T21" fmla="*/ 384 h 1177"/>
                <a:gd name="T22" fmla="*/ 0 w 1199"/>
                <a:gd name="T23" fmla="*/ 106 h 1177"/>
                <a:gd name="T24" fmla="*/ 108 w 1199"/>
                <a:gd name="T25" fmla="*/ 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9" h="1177">
                  <a:moveTo>
                    <a:pt x="108" y="0"/>
                  </a:moveTo>
                  <a:lnTo>
                    <a:pt x="393" y="203"/>
                  </a:lnTo>
                  <a:lnTo>
                    <a:pt x="358" y="237"/>
                  </a:lnTo>
                  <a:lnTo>
                    <a:pt x="675" y="546"/>
                  </a:lnTo>
                  <a:lnTo>
                    <a:pt x="719" y="502"/>
                  </a:lnTo>
                  <a:lnTo>
                    <a:pt x="1199" y="970"/>
                  </a:lnTo>
                  <a:lnTo>
                    <a:pt x="986" y="1177"/>
                  </a:lnTo>
                  <a:lnTo>
                    <a:pt x="507" y="708"/>
                  </a:lnTo>
                  <a:lnTo>
                    <a:pt x="558" y="661"/>
                  </a:lnTo>
                  <a:lnTo>
                    <a:pt x="241" y="350"/>
                  </a:lnTo>
                  <a:lnTo>
                    <a:pt x="207" y="384"/>
                  </a:lnTo>
                  <a:lnTo>
                    <a:pt x="0" y="106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2" name="Freeform 551"/>
            <p:cNvSpPr>
              <a:spLocks/>
            </p:cNvSpPr>
            <p:nvPr/>
          </p:nvSpPr>
          <p:spPr bwMode="auto">
            <a:xfrm>
              <a:off x="5754" y="116"/>
              <a:ext cx="92" cy="83"/>
            </a:xfrm>
            <a:custGeom>
              <a:avLst/>
              <a:gdLst>
                <a:gd name="T0" fmla="*/ 356 w 649"/>
                <a:gd name="T1" fmla="*/ 0 h 583"/>
                <a:gd name="T2" fmla="*/ 394 w 649"/>
                <a:gd name="T3" fmla="*/ 3 h 583"/>
                <a:gd name="T4" fmla="*/ 432 w 649"/>
                <a:gd name="T5" fmla="*/ 11 h 583"/>
                <a:gd name="T6" fmla="*/ 237 w 649"/>
                <a:gd name="T7" fmla="*/ 203 h 583"/>
                <a:gd name="T8" fmla="*/ 442 w 649"/>
                <a:gd name="T9" fmla="*/ 404 h 583"/>
                <a:gd name="T10" fmla="*/ 638 w 649"/>
                <a:gd name="T11" fmla="*/ 213 h 583"/>
                <a:gd name="T12" fmla="*/ 646 w 649"/>
                <a:gd name="T13" fmla="*/ 249 h 583"/>
                <a:gd name="T14" fmla="*/ 649 w 649"/>
                <a:gd name="T15" fmla="*/ 287 h 583"/>
                <a:gd name="T16" fmla="*/ 647 w 649"/>
                <a:gd name="T17" fmla="*/ 325 h 583"/>
                <a:gd name="T18" fmla="*/ 640 w 649"/>
                <a:gd name="T19" fmla="*/ 362 h 583"/>
                <a:gd name="T20" fmla="*/ 627 w 649"/>
                <a:gd name="T21" fmla="*/ 398 h 583"/>
                <a:gd name="T22" fmla="*/ 611 w 649"/>
                <a:gd name="T23" fmla="*/ 433 h 583"/>
                <a:gd name="T24" fmla="*/ 589 w 649"/>
                <a:gd name="T25" fmla="*/ 465 h 583"/>
                <a:gd name="T26" fmla="*/ 562 w 649"/>
                <a:gd name="T27" fmla="*/ 495 h 583"/>
                <a:gd name="T28" fmla="*/ 532 w 649"/>
                <a:gd name="T29" fmla="*/ 521 h 583"/>
                <a:gd name="T30" fmla="*/ 500 w 649"/>
                <a:gd name="T31" fmla="*/ 542 h 583"/>
                <a:gd name="T32" fmla="*/ 465 w 649"/>
                <a:gd name="T33" fmla="*/ 559 h 583"/>
                <a:gd name="T34" fmla="*/ 429 w 649"/>
                <a:gd name="T35" fmla="*/ 570 h 583"/>
                <a:gd name="T36" fmla="*/ 392 w 649"/>
                <a:gd name="T37" fmla="*/ 577 h 583"/>
                <a:gd name="T38" fmla="*/ 355 w 649"/>
                <a:gd name="T39" fmla="*/ 580 h 583"/>
                <a:gd name="T40" fmla="*/ 317 w 649"/>
                <a:gd name="T41" fmla="*/ 577 h 583"/>
                <a:gd name="T42" fmla="*/ 280 w 649"/>
                <a:gd name="T43" fmla="*/ 570 h 583"/>
                <a:gd name="T44" fmla="*/ 267 w 649"/>
                <a:gd name="T45" fmla="*/ 583 h 583"/>
                <a:gd name="T46" fmla="*/ 110 w 649"/>
                <a:gd name="T47" fmla="*/ 429 h 583"/>
                <a:gd name="T48" fmla="*/ 53 w 649"/>
                <a:gd name="T49" fmla="*/ 485 h 583"/>
                <a:gd name="T50" fmla="*/ 0 w 649"/>
                <a:gd name="T51" fmla="*/ 434 h 583"/>
                <a:gd name="T52" fmla="*/ 69 w 649"/>
                <a:gd name="T53" fmla="*/ 367 h 583"/>
                <a:gd name="T54" fmla="*/ 61 w 649"/>
                <a:gd name="T55" fmla="*/ 330 h 583"/>
                <a:gd name="T56" fmla="*/ 58 w 649"/>
                <a:gd name="T57" fmla="*/ 293 h 583"/>
                <a:gd name="T58" fmla="*/ 60 w 649"/>
                <a:gd name="T59" fmla="*/ 256 h 583"/>
                <a:gd name="T60" fmla="*/ 66 w 649"/>
                <a:gd name="T61" fmla="*/ 218 h 583"/>
                <a:gd name="T62" fmla="*/ 78 w 649"/>
                <a:gd name="T63" fmla="*/ 182 h 583"/>
                <a:gd name="T64" fmla="*/ 95 w 649"/>
                <a:gd name="T65" fmla="*/ 148 h 583"/>
                <a:gd name="T66" fmla="*/ 116 w 649"/>
                <a:gd name="T67" fmla="*/ 116 h 583"/>
                <a:gd name="T68" fmla="*/ 143 w 649"/>
                <a:gd name="T69" fmla="*/ 85 h 583"/>
                <a:gd name="T70" fmla="*/ 174 w 649"/>
                <a:gd name="T71" fmla="*/ 58 h 583"/>
                <a:gd name="T72" fmla="*/ 207 w 649"/>
                <a:gd name="T73" fmla="*/ 38 h 583"/>
                <a:gd name="T74" fmla="*/ 242 w 649"/>
                <a:gd name="T75" fmla="*/ 21 h 583"/>
                <a:gd name="T76" fmla="*/ 280 w 649"/>
                <a:gd name="T77" fmla="*/ 10 h 583"/>
                <a:gd name="T78" fmla="*/ 318 w 649"/>
                <a:gd name="T79" fmla="*/ 2 h 583"/>
                <a:gd name="T80" fmla="*/ 356 w 649"/>
                <a:gd name="T81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49" h="583">
                  <a:moveTo>
                    <a:pt x="356" y="0"/>
                  </a:moveTo>
                  <a:lnTo>
                    <a:pt x="394" y="3"/>
                  </a:lnTo>
                  <a:lnTo>
                    <a:pt x="432" y="11"/>
                  </a:lnTo>
                  <a:lnTo>
                    <a:pt x="237" y="203"/>
                  </a:lnTo>
                  <a:lnTo>
                    <a:pt x="442" y="404"/>
                  </a:lnTo>
                  <a:lnTo>
                    <a:pt x="638" y="213"/>
                  </a:lnTo>
                  <a:lnTo>
                    <a:pt x="646" y="249"/>
                  </a:lnTo>
                  <a:lnTo>
                    <a:pt x="649" y="287"/>
                  </a:lnTo>
                  <a:lnTo>
                    <a:pt x="647" y="325"/>
                  </a:lnTo>
                  <a:lnTo>
                    <a:pt x="640" y="362"/>
                  </a:lnTo>
                  <a:lnTo>
                    <a:pt x="627" y="398"/>
                  </a:lnTo>
                  <a:lnTo>
                    <a:pt x="611" y="433"/>
                  </a:lnTo>
                  <a:lnTo>
                    <a:pt x="589" y="465"/>
                  </a:lnTo>
                  <a:lnTo>
                    <a:pt x="562" y="495"/>
                  </a:lnTo>
                  <a:lnTo>
                    <a:pt x="532" y="521"/>
                  </a:lnTo>
                  <a:lnTo>
                    <a:pt x="500" y="542"/>
                  </a:lnTo>
                  <a:lnTo>
                    <a:pt x="465" y="559"/>
                  </a:lnTo>
                  <a:lnTo>
                    <a:pt x="429" y="570"/>
                  </a:lnTo>
                  <a:lnTo>
                    <a:pt x="392" y="577"/>
                  </a:lnTo>
                  <a:lnTo>
                    <a:pt x="355" y="580"/>
                  </a:lnTo>
                  <a:lnTo>
                    <a:pt x="317" y="577"/>
                  </a:lnTo>
                  <a:lnTo>
                    <a:pt x="280" y="570"/>
                  </a:lnTo>
                  <a:lnTo>
                    <a:pt x="267" y="583"/>
                  </a:lnTo>
                  <a:lnTo>
                    <a:pt x="110" y="429"/>
                  </a:lnTo>
                  <a:lnTo>
                    <a:pt x="53" y="485"/>
                  </a:lnTo>
                  <a:lnTo>
                    <a:pt x="0" y="434"/>
                  </a:lnTo>
                  <a:lnTo>
                    <a:pt x="69" y="367"/>
                  </a:lnTo>
                  <a:lnTo>
                    <a:pt x="61" y="330"/>
                  </a:lnTo>
                  <a:lnTo>
                    <a:pt x="58" y="293"/>
                  </a:lnTo>
                  <a:lnTo>
                    <a:pt x="60" y="256"/>
                  </a:lnTo>
                  <a:lnTo>
                    <a:pt x="66" y="218"/>
                  </a:lnTo>
                  <a:lnTo>
                    <a:pt x="78" y="182"/>
                  </a:lnTo>
                  <a:lnTo>
                    <a:pt x="95" y="148"/>
                  </a:lnTo>
                  <a:lnTo>
                    <a:pt x="116" y="116"/>
                  </a:lnTo>
                  <a:lnTo>
                    <a:pt x="143" y="85"/>
                  </a:lnTo>
                  <a:lnTo>
                    <a:pt x="174" y="58"/>
                  </a:lnTo>
                  <a:lnTo>
                    <a:pt x="207" y="38"/>
                  </a:lnTo>
                  <a:lnTo>
                    <a:pt x="242" y="21"/>
                  </a:lnTo>
                  <a:lnTo>
                    <a:pt x="280" y="10"/>
                  </a:lnTo>
                  <a:lnTo>
                    <a:pt x="318" y="2"/>
                  </a:lnTo>
                  <a:lnTo>
                    <a:pt x="3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3" name="Freeform 552"/>
            <p:cNvSpPr>
              <a:spLocks/>
            </p:cNvSpPr>
            <p:nvPr/>
          </p:nvSpPr>
          <p:spPr bwMode="auto">
            <a:xfrm>
              <a:off x="5675" y="203"/>
              <a:ext cx="75" cy="81"/>
            </a:xfrm>
            <a:custGeom>
              <a:avLst/>
              <a:gdLst>
                <a:gd name="T0" fmla="*/ 370 w 523"/>
                <a:gd name="T1" fmla="*/ 0 h 567"/>
                <a:gd name="T2" fmla="*/ 423 w 523"/>
                <a:gd name="T3" fmla="*/ 51 h 567"/>
                <a:gd name="T4" fmla="*/ 365 w 523"/>
                <a:gd name="T5" fmla="*/ 107 h 567"/>
                <a:gd name="T6" fmla="*/ 523 w 523"/>
                <a:gd name="T7" fmla="*/ 261 h 567"/>
                <a:gd name="T8" fmla="*/ 210 w 523"/>
                <a:gd name="T9" fmla="*/ 567 h 567"/>
                <a:gd name="T10" fmla="*/ 0 w 523"/>
                <a:gd name="T11" fmla="*/ 362 h 567"/>
                <a:gd name="T12" fmla="*/ 370 w 523"/>
                <a:gd name="T13" fmla="*/ 0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3" h="567">
                  <a:moveTo>
                    <a:pt x="370" y="0"/>
                  </a:moveTo>
                  <a:lnTo>
                    <a:pt x="423" y="51"/>
                  </a:lnTo>
                  <a:lnTo>
                    <a:pt x="365" y="107"/>
                  </a:lnTo>
                  <a:lnTo>
                    <a:pt x="523" y="261"/>
                  </a:lnTo>
                  <a:lnTo>
                    <a:pt x="210" y="567"/>
                  </a:lnTo>
                  <a:lnTo>
                    <a:pt x="0" y="362"/>
                  </a:lnTo>
                  <a:lnTo>
                    <a:pt x="3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4" name="Freeform 553"/>
            <p:cNvSpPr>
              <a:spLocks noEditPoints="1"/>
            </p:cNvSpPr>
            <p:nvPr/>
          </p:nvSpPr>
          <p:spPr bwMode="auto">
            <a:xfrm>
              <a:off x="5547" y="47"/>
              <a:ext cx="417" cy="305"/>
            </a:xfrm>
            <a:custGeom>
              <a:avLst/>
              <a:gdLst>
                <a:gd name="T0" fmla="*/ 328 w 2925"/>
                <a:gd name="T1" fmla="*/ 322 h 2132"/>
                <a:gd name="T2" fmla="*/ 328 w 2925"/>
                <a:gd name="T3" fmla="*/ 1810 h 2132"/>
                <a:gd name="T4" fmla="*/ 2596 w 2925"/>
                <a:gd name="T5" fmla="*/ 1810 h 2132"/>
                <a:gd name="T6" fmla="*/ 2596 w 2925"/>
                <a:gd name="T7" fmla="*/ 322 h 2132"/>
                <a:gd name="T8" fmla="*/ 328 w 2925"/>
                <a:gd name="T9" fmla="*/ 322 h 2132"/>
                <a:gd name="T10" fmla="*/ 0 w 2925"/>
                <a:gd name="T11" fmla="*/ 0 h 2132"/>
                <a:gd name="T12" fmla="*/ 2925 w 2925"/>
                <a:gd name="T13" fmla="*/ 0 h 2132"/>
                <a:gd name="T14" fmla="*/ 2925 w 2925"/>
                <a:gd name="T15" fmla="*/ 2132 h 2132"/>
                <a:gd name="T16" fmla="*/ 0 w 2925"/>
                <a:gd name="T17" fmla="*/ 2132 h 2132"/>
                <a:gd name="T18" fmla="*/ 0 w 2925"/>
                <a:gd name="T19" fmla="*/ 0 h 2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5" h="2132">
                  <a:moveTo>
                    <a:pt x="328" y="322"/>
                  </a:moveTo>
                  <a:lnTo>
                    <a:pt x="328" y="1810"/>
                  </a:lnTo>
                  <a:lnTo>
                    <a:pt x="2596" y="1810"/>
                  </a:lnTo>
                  <a:lnTo>
                    <a:pt x="2596" y="322"/>
                  </a:lnTo>
                  <a:lnTo>
                    <a:pt x="328" y="322"/>
                  </a:lnTo>
                  <a:close/>
                  <a:moveTo>
                    <a:pt x="0" y="0"/>
                  </a:moveTo>
                  <a:lnTo>
                    <a:pt x="2925" y="0"/>
                  </a:lnTo>
                  <a:lnTo>
                    <a:pt x="2925" y="2132"/>
                  </a:lnTo>
                  <a:lnTo>
                    <a:pt x="0" y="213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5" name="Freeform 554"/>
            <p:cNvSpPr>
              <a:spLocks/>
            </p:cNvSpPr>
            <p:nvPr/>
          </p:nvSpPr>
          <p:spPr bwMode="auto">
            <a:xfrm>
              <a:off x="5512" y="380"/>
              <a:ext cx="487" cy="55"/>
            </a:xfrm>
            <a:custGeom>
              <a:avLst/>
              <a:gdLst>
                <a:gd name="T0" fmla="*/ 0 w 3409"/>
                <a:gd name="T1" fmla="*/ 0 h 388"/>
                <a:gd name="T2" fmla="*/ 1306 w 3409"/>
                <a:gd name="T3" fmla="*/ 0 h 388"/>
                <a:gd name="T4" fmla="*/ 1306 w 3409"/>
                <a:gd name="T5" fmla="*/ 194 h 388"/>
                <a:gd name="T6" fmla="*/ 2104 w 3409"/>
                <a:gd name="T7" fmla="*/ 194 h 388"/>
                <a:gd name="T8" fmla="*/ 2104 w 3409"/>
                <a:gd name="T9" fmla="*/ 0 h 388"/>
                <a:gd name="T10" fmla="*/ 3409 w 3409"/>
                <a:gd name="T11" fmla="*/ 0 h 388"/>
                <a:gd name="T12" fmla="*/ 3409 w 3409"/>
                <a:gd name="T13" fmla="*/ 388 h 388"/>
                <a:gd name="T14" fmla="*/ 0 w 3409"/>
                <a:gd name="T15" fmla="*/ 388 h 388"/>
                <a:gd name="T16" fmla="*/ 0 w 3409"/>
                <a:gd name="T17" fmla="*/ 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09" h="388">
                  <a:moveTo>
                    <a:pt x="0" y="0"/>
                  </a:moveTo>
                  <a:lnTo>
                    <a:pt x="1306" y="0"/>
                  </a:lnTo>
                  <a:lnTo>
                    <a:pt x="1306" y="194"/>
                  </a:lnTo>
                  <a:lnTo>
                    <a:pt x="2104" y="194"/>
                  </a:lnTo>
                  <a:lnTo>
                    <a:pt x="2104" y="0"/>
                  </a:lnTo>
                  <a:lnTo>
                    <a:pt x="3409" y="0"/>
                  </a:lnTo>
                  <a:lnTo>
                    <a:pt x="3409" y="388"/>
                  </a:lnTo>
                  <a:lnTo>
                    <a:pt x="0" y="38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76" name="Group 128"/>
          <p:cNvGrpSpPr>
            <a:grpSpLocks noChangeAspect="1"/>
          </p:cNvGrpSpPr>
          <p:nvPr/>
        </p:nvGrpSpPr>
        <p:grpSpPr bwMode="auto">
          <a:xfrm>
            <a:off x="6517756" y="2769016"/>
            <a:ext cx="361950" cy="344488"/>
            <a:chOff x="4899" y="2314"/>
            <a:chExt cx="228" cy="217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77" name="Freeform 130"/>
            <p:cNvSpPr>
              <a:spLocks/>
            </p:cNvSpPr>
            <p:nvPr/>
          </p:nvSpPr>
          <p:spPr bwMode="auto">
            <a:xfrm>
              <a:off x="4930" y="2314"/>
              <a:ext cx="66" cy="67"/>
            </a:xfrm>
            <a:custGeom>
              <a:avLst/>
              <a:gdLst>
                <a:gd name="T0" fmla="*/ 495 w 990"/>
                <a:gd name="T1" fmla="*/ 0 h 994"/>
                <a:gd name="T2" fmla="*/ 549 w 990"/>
                <a:gd name="T3" fmla="*/ 3 h 994"/>
                <a:gd name="T4" fmla="*/ 601 w 990"/>
                <a:gd name="T5" fmla="*/ 12 h 994"/>
                <a:gd name="T6" fmla="*/ 651 w 990"/>
                <a:gd name="T7" fmla="*/ 25 h 994"/>
                <a:gd name="T8" fmla="*/ 699 w 990"/>
                <a:gd name="T9" fmla="*/ 44 h 994"/>
                <a:gd name="T10" fmla="*/ 745 w 990"/>
                <a:gd name="T11" fmla="*/ 68 h 994"/>
                <a:gd name="T12" fmla="*/ 787 w 990"/>
                <a:gd name="T13" fmla="*/ 96 h 994"/>
                <a:gd name="T14" fmla="*/ 827 w 990"/>
                <a:gd name="T15" fmla="*/ 128 h 994"/>
                <a:gd name="T16" fmla="*/ 863 w 990"/>
                <a:gd name="T17" fmla="*/ 164 h 994"/>
                <a:gd name="T18" fmla="*/ 894 w 990"/>
                <a:gd name="T19" fmla="*/ 204 h 994"/>
                <a:gd name="T20" fmla="*/ 922 w 990"/>
                <a:gd name="T21" fmla="*/ 246 h 994"/>
                <a:gd name="T22" fmla="*/ 946 w 990"/>
                <a:gd name="T23" fmla="*/ 292 h 994"/>
                <a:gd name="T24" fmla="*/ 964 w 990"/>
                <a:gd name="T25" fmla="*/ 340 h 994"/>
                <a:gd name="T26" fmla="*/ 979 w 990"/>
                <a:gd name="T27" fmla="*/ 390 h 994"/>
                <a:gd name="T28" fmla="*/ 987 w 990"/>
                <a:gd name="T29" fmla="*/ 443 h 994"/>
                <a:gd name="T30" fmla="*/ 990 w 990"/>
                <a:gd name="T31" fmla="*/ 497 h 994"/>
                <a:gd name="T32" fmla="*/ 987 w 990"/>
                <a:gd name="T33" fmla="*/ 551 h 994"/>
                <a:gd name="T34" fmla="*/ 979 w 990"/>
                <a:gd name="T35" fmla="*/ 603 h 994"/>
                <a:gd name="T36" fmla="*/ 964 w 990"/>
                <a:gd name="T37" fmla="*/ 654 h 994"/>
                <a:gd name="T38" fmla="*/ 946 w 990"/>
                <a:gd name="T39" fmla="*/ 702 h 994"/>
                <a:gd name="T40" fmla="*/ 922 w 990"/>
                <a:gd name="T41" fmla="*/ 747 h 994"/>
                <a:gd name="T42" fmla="*/ 894 w 990"/>
                <a:gd name="T43" fmla="*/ 790 h 994"/>
                <a:gd name="T44" fmla="*/ 863 w 990"/>
                <a:gd name="T45" fmla="*/ 829 h 994"/>
                <a:gd name="T46" fmla="*/ 827 w 990"/>
                <a:gd name="T47" fmla="*/ 866 h 994"/>
                <a:gd name="T48" fmla="*/ 787 w 990"/>
                <a:gd name="T49" fmla="*/ 898 h 994"/>
                <a:gd name="T50" fmla="*/ 745 w 990"/>
                <a:gd name="T51" fmla="*/ 926 h 994"/>
                <a:gd name="T52" fmla="*/ 699 w 990"/>
                <a:gd name="T53" fmla="*/ 949 h 994"/>
                <a:gd name="T54" fmla="*/ 651 w 990"/>
                <a:gd name="T55" fmla="*/ 969 h 994"/>
                <a:gd name="T56" fmla="*/ 601 w 990"/>
                <a:gd name="T57" fmla="*/ 982 h 994"/>
                <a:gd name="T58" fmla="*/ 549 w 990"/>
                <a:gd name="T59" fmla="*/ 990 h 994"/>
                <a:gd name="T60" fmla="*/ 495 w 990"/>
                <a:gd name="T61" fmla="*/ 994 h 994"/>
                <a:gd name="T62" fmla="*/ 441 w 990"/>
                <a:gd name="T63" fmla="*/ 990 h 994"/>
                <a:gd name="T64" fmla="*/ 388 w 990"/>
                <a:gd name="T65" fmla="*/ 982 h 994"/>
                <a:gd name="T66" fmla="*/ 338 w 990"/>
                <a:gd name="T67" fmla="*/ 969 h 994"/>
                <a:gd name="T68" fmla="*/ 290 w 990"/>
                <a:gd name="T69" fmla="*/ 949 h 994"/>
                <a:gd name="T70" fmla="*/ 245 w 990"/>
                <a:gd name="T71" fmla="*/ 926 h 994"/>
                <a:gd name="T72" fmla="*/ 202 w 990"/>
                <a:gd name="T73" fmla="*/ 898 h 994"/>
                <a:gd name="T74" fmla="*/ 162 w 990"/>
                <a:gd name="T75" fmla="*/ 866 h 994"/>
                <a:gd name="T76" fmla="*/ 127 w 990"/>
                <a:gd name="T77" fmla="*/ 829 h 994"/>
                <a:gd name="T78" fmla="*/ 95 w 990"/>
                <a:gd name="T79" fmla="*/ 790 h 994"/>
                <a:gd name="T80" fmla="*/ 67 w 990"/>
                <a:gd name="T81" fmla="*/ 747 h 994"/>
                <a:gd name="T82" fmla="*/ 43 w 990"/>
                <a:gd name="T83" fmla="*/ 702 h 994"/>
                <a:gd name="T84" fmla="*/ 24 w 990"/>
                <a:gd name="T85" fmla="*/ 654 h 994"/>
                <a:gd name="T86" fmla="*/ 11 w 990"/>
                <a:gd name="T87" fmla="*/ 603 h 994"/>
                <a:gd name="T88" fmla="*/ 2 w 990"/>
                <a:gd name="T89" fmla="*/ 551 h 994"/>
                <a:gd name="T90" fmla="*/ 0 w 990"/>
                <a:gd name="T91" fmla="*/ 497 h 994"/>
                <a:gd name="T92" fmla="*/ 2 w 990"/>
                <a:gd name="T93" fmla="*/ 443 h 994"/>
                <a:gd name="T94" fmla="*/ 11 w 990"/>
                <a:gd name="T95" fmla="*/ 390 h 994"/>
                <a:gd name="T96" fmla="*/ 24 w 990"/>
                <a:gd name="T97" fmla="*/ 340 h 994"/>
                <a:gd name="T98" fmla="*/ 43 w 990"/>
                <a:gd name="T99" fmla="*/ 292 h 994"/>
                <a:gd name="T100" fmla="*/ 67 w 990"/>
                <a:gd name="T101" fmla="*/ 246 h 994"/>
                <a:gd name="T102" fmla="*/ 95 w 990"/>
                <a:gd name="T103" fmla="*/ 204 h 994"/>
                <a:gd name="T104" fmla="*/ 127 w 990"/>
                <a:gd name="T105" fmla="*/ 164 h 994"/>
                <a:gd name="T106" fmla="*/ 162 w 990"/>
                <a:gd name="T107" fmla="*/ 128 h 994"/>
                <a:gd name="T108" fmla="*/ 202 w 990"/>
                <a:gd name="T109" fmla="*/ 96 h 994"/>
                <a:gd name="T110" fmla="*/ 245 w 990"/>
                <a:gd name="T111" fmla="*/ 68 h 994"/>
                <a:gd name="T112" fmla="*/ 290 w 990"/>
                <a:gd name="T113" fmla="*/ 44 h 994"/>
                <a:gd name="T114" fmla="*/ 338 w 990"/>
                <a:gd name="T115" fmla="*/ 25 h 994"/>
                <a:gd name="T116" fmla="*/ 388 w 990"/>
                <a:gd name="T117" fmla="*/ 12 h 994"/>
                <a:gd name="T118" fmla="*/ 441 w 990"/>
                <a:gd name="T119" fmla="*/ 3 h 994"/>
                <a:gd name="T120" fmla="*/ 495 w 990"/>
                <a:gd name="T121" fmla="*/ 0 h 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90" h="994">
                  <a:moveTo>
                    <a:pt x="495" y="0"/>
                  </a:moveTo>
                  <a:lnTo>
                    <a:pt x="549" y="3"/>
                  </a:lnTo>
                  <a:lnTo>
                    <a:pt x="601" y="12"/>
                  </a:lnTo>
                  <a:lnTo>
                    <a:pt x="651" y="25"/>
                  </a:lnTo>
                  <a:lnTo>
                    <a:pt x="699" y="44"/>
                  </a:lnTo>
                  <a:lnTo>
                    <a:pt x="745" y="68"/>
                  </a:lnTo>
                  <a:lnTo>
                    <a:pt x="787" y="96"/>
                  </a:lnTo>
                  <a:lnTo>
                    <a:pt x="827" y="128"/>
                  </a:lnTo>
                  <a:lnTo>
                    <a:pt x="863" y="164"/>
                  </a:lnTo>
                  <a:lnTo>
                    <a:pt x="894" y="204"/>
                  </a:lnTo>
                  <a:lnTo>
                    <a:pt x="922" y="246"/>
                  </a:lnTo>
                  <a:lnTo>
                    <a:pt x="946" y="292"/>
                  </a:lnTo>
                  <a:lnTo>
                    <a:pt x="964" y="340"/>
                  </a:lnTo>
                  <a:lnTo>
                    <a:pt x="979" y="390"/>
                  </a:lnTo>
                  <a:lnTo>
                    <a:pt x="987" y="443"/>
                  </a:lnTo>
                  <a:lnTo>
                    <a:pt x="990" y="497"/>
                  </a:lnTo>
                  <a:lnTo>
                    <a:pt x="987" y="551"/>
                  </a:lnTo>
                  <a:lnTo>
                    <a:pt x="979" y="603"/>
                  </a:lnTo>
                  <a:lnTo>
                    <a:pt x="964" y="654"/>
                  </a:lnTo>
                  <a:lnTo>
                    <a:pt x="946" y="702"/>
                  </a:lnTo>
                  <a:lnTo>
                    <a:pt x="922" y="747"/>
                  </a:lnTo>
                  <a:lnTo>
                    <a:pt x="894" y="790"/>
                  </a:lnTo>
                  <a:lnTo>
                    <a:pt x="863" y="829"/>
                  </a:lnTo>
                  <a:lnTo>
                    <a:pt x="827" y="866"/>
                  </a:lnTo>
                  <a:lnTo>
                    <a:pt x="787" y="898"/>
                  </a:lnTo>
                  <a:lnTo>
                    <a:pt x="745" y="926"/>
                  </a:lnTo>
                  <a:lnTo>
                    <a:pt x="699" y="949"/>
                  </a:lnTo>
                  <a:lnTo>
                    <a:pt x="651" y="969"/>
                  </a:lnTo>
                  <a:lnTo>
                    <a:pt x="601" y="982"/>
                  </a:lnTo>
                  <a:lnTo>
                    <a:pt x="549" y="990"/>
                  </a:lnTo>
                  <a:lnTo>
                    <a:pt x="495" y="994"/>
                  </a:lnTo>
                  <a:lnTo>
                    <a:pt x="441" y="990"/>
                  </a:lnTo>
                  <a:lnTo>
                    <a:pt x="388" y="982"/>
                  </a:lnTo>
                  <a:lnTo>
                    <a:pt x="338" y="969"/>
                  </a:lnTo>
                  <a:lnTo>
                    <a:pt x="290" y="949"/>
                  </a:lnTo>
                  <a:lnTo>
                    <a:pt x="245" y="926"/>
                  </a:lnTo>
                  <a:lnTo>
                    <a:pt x="202" y="898"/>
                  </a:lnTo>
                  <a:lnTo>
                    <a:pt x="162" y="866"/>
                  </a:lnTo>
                  <a:lnTo>
                    <a:pt x="127" y="829"/>
                  </a:lnTo>
                  <a:lnTo>
                    <a:pt x="95" y="790"/>
                  </a:lnTo>
                  <a:lnTo>
                    <a:pt x="67" y="747"/>
                  </a:lnTo>
                  <a:lnTo>
                    <a:pt x="43" y="702"/>
                  </a:lnTo>
                  <a:lnTo>
                    <a:pt x="24" y="654"/>
                  </a:lnTo>
                  <a:lnTo>
                    <a:pt x="11" y="603"/>
                  </a:lnTo>
                  <a:lnTo>
                    <a:pt x="2" y="551"/>
                  </a:lnTo>
                  <a:lnTo>
                    <a:pt x="0" y="497"/>
                  </a:lnTo>
                  <a:lnTo>
                    <a:pt x="2" y="443"/>
                  </a:lnTo>
                  <a:lnTo>
                    <a:pt x="11" y="390"/>
                  </a:lnTo>
                  <a:lnTo>
                    <a:pt x="24" y="340"/>
                  </a:lnTo>
                  <a:lnTo>
                    <a:pt x="43" y="292"/>
                  </a:lnTo>
                  <a:lnTo>
                    <a:pt x="67" y="246"/>
                  </a:lnTo>
                  <a:lnTo>
                    <a:pt x="95" y="204"/>
                  </a:lnTo>
                  <a:lnTo>
                    <a:pt x="127" y="164"/>
                  </a:lnTo>
                  <a:lnTo>
                    <a:pt x="162" y="128"/>
                  </a:lnTo>
                  <a:lnTo>
                    <a:pt x="202" y="96"/>
                  </a:lnTo>
                  <a:lnTo>
                    <a:pt x="245" y="68"/>
                  </a:lnTo>
                  <a:lnTo>
                    <a:pt x="290" y="44"/>
                  </a:lnTo>
                  <a:lnTo>
                    <a:pt x="338" y="25"/>
                  </a:lnTo>
                  <a:lnTo>
                    <a:pt x="388" y="12"/>
                  </a:lnTo>
                  <a:lnTo>
                    <a:pt x="441" y="3"/>
                  </a:lnTo>
                  <a:lnTo>
                    <a:pt x="49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8" name="Freeform 131"/>
            <p:cNvSpPr>
              <a:spLocks/>
            </p:cNvSpPr>
            <p:nvPr/>
          </p:nvSpPr>
          <p:spPr bwMode="auto">
            <a:xfrm>
              <a:off x="4971" y="2451"/>
              <a:ext cx="156" cy="80"/>
            </a:xfrm>
            <a:custGeom>
              <a:avLst/>
              <a:gdLst>
                <a:gd name="T0" fmla="*/ 838 w 2329"/>
                <a:gd name="T1" fmla="*/ 2 h 1198"/>
                <a:gd name="T2" fmla="*/ 874 w 2329"/>
                <a:gd name="T3" fmla="*/ 36 h 1198"/>
                <a:gd name="T4" fmla="*/ 869 w 2329"/>
                <a:gd name="T5" fmla="*/ 107 h 1198"/>
                <a:gd name="T6" fmla="*/ 877 w 2329"/>
                <a:gd name="T7" fmla="*/ 227 h 1198"/>
                <a:gd name="T8" fmla="*/ 930 w 2329"/>
                <a:gd name="T9" fmla="*/ 334 h 1198"/>
                <a:gd name="T10" fmla="*/ 1019 w 2329"/>
                <a:gd name="T11" fmla="*/ 412 h 1198"/>
                <a:gd name="T12" fmla="*/ 1132 w 2329"/>
                <a:gd name="T13" fmla="*/ 451 h 1198"/>
                <a:gd name="T14" fmla="*/ 1255 w 2329"/>
                <a:gd name="T15" fmla="*/ 443 h 1198"/>
                <a:gd name="T16" fmla="*/ 1362 w 2329"/>
                <a:gd name="T17" fmla="*/ 390 h 1198"/>
                <a:gd name="T18" fmla="*/ 1440 w 2329"/>
                <a:gd name="T19" fmla="*/ 301 h 1198"/>
                <a:gd name="T20" fmla="*/ 1479 w 2329"/>
                <a:gd name="T21" fmla="*/ 187 h 1198"/>
                <a:gd name="T22" fmla="*/ 1473 w 2329"/>
                <a:gd name="T23" fmla="*/ 70 h 1198"/>
                <a:gd name="T24" fmla="*/ 1482 w 2329"/>
                <a:gd name="T25" fmla="*/ 22 h 1198"/>
                <a:gd name="T26" fmla="*/ 1526 w 2329"/>
                <a:gd name="T27" fmla="*/ 0 h 1198"/>
                <a:gd name="T28" fmla="*/ 1748 w 2329"/>
                <a:gd name="T29" fmla="*/ 11 h 1198"/>
                <a:gd name="T30" fmla="*/ 1771 w 2329"/>
                <a:gd name="T31" fmla="*/ 55 h 1198"/>
                <a:gd name="T32" fmla="*/ 1781 w 2329"/>
                <a:gd name="T33" fmla="*/ 339 h 1198"/>
                <a:gd name="T34" fmla="*/ 1819 w 2329"/>
                <a:gd name="T35" fmla="*/ 363 h 1198"/>
                <a:gd name="T36" fmla="*/ 1904 w 2329"/>
                <a:gd name="T37" fmla="*/ 333 h 1198"/>
                <a:gd name="T38" fmla="*/ 1999 w 2329"/>
                <a:gd name="T39" fmla="*/ 305 h 1198"/>
                <a:gd name="T40" fmla="*/ 2115 w 2329"/>
                <a:gd name="T41" fmla="*/ 314 h 1198"/>
                <a:gd name="T42" fmla="*/ 2220 w 2329"/>
                <a:gd name="T43" fmla="*/ 369 h 1198"/>
                <a:gd name="T44" fmla="*/ 2295 w 2329"/>
                <a:gd name="T45" fmla="*/ 461 h 1198"/>
                <a:gd name="T46" fmla="*/ 2329 w 2329"/>
                <a:gd name="T47" fmla="*/ 577 h 1198"/>
                <a:gd name="T48" fmla="*/ 2311 w 2329"/>
                <a:gd name="T49" fmla="*/ 703 h 1198"/>
                <a:gd name="T50" fmla="*/ 2248 w 2329"/>
                <a:gd name="T51" fmla="*/ 805 h 1198"/>
                <a:gd name="T52" fmla="*/ 2151 w 2329"/>
                <a:gd name="T53" fmla="*/ 871 h 1198"/>
                <a:gd name="T54" fmla="*/ 2032 w 2329"/>
                <a:gd name="T55" fmla="*/ 896 h 1198"/>
                <a:gd name="T56" fmla="*/ 1934 w 2329"/>
                <a:gd name="T57" fmla="*/ 878 h 1198"/>
                <a:gd name="T58" fmla="*/ 1834 w 2329"/>
                <a:gd name="T59" fmla="*/ 835 h 1198"/>
                <a:gd name="T60" fmla="*/ 1791 w 2329"/>
                <a:gd name="T61" fmla="*/ 847 h 1198"/>
                <a:gd name="T62" fmla="*/ 1771 w 2329"/>
                <a:gd name="T63" fmla="*/ 890 h 1198"/>
                <a:gd name="T64" fmla="*/ 1761 w 2329"/>
                <a:gd name="T65" fmla="*/ 1176 h 1198"/>
                <a:gd name="T66" fmla="*/ 1716 w 2329"/>
                <a:gd name="T67" fmla="*/ 1198 h 1198"/>
                <a:gd name="T68" fmla="*/ 580 w 2329"/>
                <a:gd name="T69" fmla="*/ 1188 h 1198"/>
                <a:gd name="T70" fmla="*/ 558 w 2329"/>
                <a:gd name="T71" fmla="*/ 1143 h 1198"/>
                <a:gd name="T72" fmla="*/ 548 w 2329"/>
                <a:gd name="T73" fmla="*/ 859 h 1198"/>
                <a:gd name="T74" fmla="*/ 510 w 2329"/>
                <a:gd name="T75" fmla="*/ 835 h 1198"/>
                <a:gd name="T76" fmla="*/ 426 w 2329"/>
                <a:gd name="T77" fmla="*/ 866 h 1198"/>
                <a:gd name="T78" fmla="*/ 330 w 2329"/>
                <a:gd name="T79" fmla="*/ 894 h 1198"/>
                <a:gd name="T80" fmla="*/ 214 w 2329"/>
                <a:gd name="T81" fmla="*/ 885 h 1198"/>
                <a:gd name="T82" fmla="*/ 109 w 2329"/>
                <a:gd name="T83" fmla="*/ 829 h 1198"/>
                <a:gd name="T84" fmla="*/ 34 w 2329"/>
                <a:gd name="T85" fmla="*/ 737 h 1198"/>
                <a:gd name="T86" fmla="*/ 1 w 2329"/>
                <a:gd name="T87" fmla="*/ 621 h 1198"/>
                <a:gd name="T88" fmla="*/ 18 w 2329"/>
                <a:gd name="T89" fmla="*/ 495 h 1198"/>
                <a:gd name="T90" fmla="*/ 81 w 2329"/>
                <a:gd name="T91" fmla="*/ 394 h 1198"/>
                <a:gd name="T92" fmla="*/ 178 w 2329"/>
                <a:gd name="T93" fmla="*/ 327 h 1198"/>
                <a:gd name="T94" fmla="*/ 298 w 2329"/>
                <a:gd name="T95" fmla="*/ 303 h 1198"/>
                <a:gd name="T96" fmla="*/ 395 w 2329"/>
                <a:gd name="T97" fmla="*/ 319 h 1198"/>
                <a:gd name="T98" fmla="*/ 494 w 2329"/>
                <a:gd name="T99" fmla="*/ 363 h 1198"/>
                <a:gd name="T100" fmla="*/ 538 w 2329"/>
                <a:gd name="T101" fmla="*/ 351 h 1198"/>
                <a:gd name="T102" fmla="*/ 558 w 2329"/>
                <a:gd name="T103" fmla="*/ 309 h 1198"/>
                <a:gd name="T104" fmla="*/ 568 w 2329"/>
                <a:gd name="T105" fmla="*/ 22 h 1198"/>
                <a:gd name="T106" fmla="*/ 613 w 2329"/>
                <a:gd name="T107" fmla="*/ 0 h 1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29" h="1198">
                  <a:moveTo>
                    <a:pt x="613" y="0"/>
                  </a:moveTo>
                  <a:lnTo>
                    <a:pt x="822" y="0"/>
                  </a:lnTo>
                  <a:lnTo>
                    <a:pt x="838" y="2"/>
                  </a:lnTo>
                  <a:lnTo>
                    <a:pt x="854" y="11"/>
                  </a:lnTo>
                  <a:lnTo>
                    <a:pt x="865" y="22"/>
                  </a:lnTo>
                  <a:lnTo>
                    <a:pt x="874" y="36"/>
                  </a:lnTo>
                  <a:lnTo>
                    <a:pt x="877" y="52"/>
                  </a:lnTo>
                  <a:lnTo>
                    <a:pt x="875" y="70"/>
                  </a:lnTo>
                  <a:lnTo>
                    <a:pt x="869" y="107"/>
                  </a:lnTo>
                  <a:lnTo>
                    <a:pt x="865" y="145"/>
                  </a:lnTo>
                  <a:lnTo>
                    <a:pt x="869" y="187"/>
                  </a:lnTo>
                  <a:lnTo>
                    <a:pt x="877" y="227"/>
                  </a:lnTo>
                  <a:lnTo>
                    <a:pt x="890" y="265"/>
                  </a:lnTo>
                  <a:lnTo>
                    <a:pt x="908" y="301"/>
                  </a:lnTo>
                  <a:lnTo>
                    <a:pt x="930" y="334"/>
                  </a:lnTo>
                  <a:lnTo>
                    <a:pt x="956" y="363"/>
                  </a:lnTo>
                  <a:lnTo>
                    <a:pt x="986" y="390"/>
                  </a:lnTo>
                  <a:lnTo>
                    <a:pt x="1019" y="412"/>
                  </a:lnTo>
                  <a:lnTo>
                    <a:pt x="1054" y="430"/>
                  </a:lnTo>
                  <a:lnTo>
                    <a:pt x="1092" y="443"/>
                  </a:lnTo>
                  <a:lnTo>
                    <a:pt x="1132" y="451"/>
                  </a:lnTo>
                  <a:lnTo>
                    <a:pt x="1173" y="454"/>
                  </a:lnTo>
                  <a:lnTo>
                    <a:pt x="1216" y="451"/>
                  </a:lnTo>
                  <a:lnTo>
                    <a:pt x="1255" y="443"/>
                  </a:lnTo>
                  <a:lnTo>
                    <a:pt x="1293" y="430"/>
                  </a:lnTo>
                  <a:lnTo>
                    <a:pt x="1329" y="412"/>
                  </a:lnTo>
                  <a:lnTo>
                    <a:pt x="1362" y="390"/>
                  </a:lnTo>
                  <a:lnTo>
                    <a:pt x="1391" y="363"/>
                  </a:lnTo>
                  <a:lnTo>
                    <a:pt x="1418" y="334"/>
                  </a:lnTo>
                  <a:lnTo>
                    <a:pt x="1440" y="301"/>
                  </a:lnTo>
                  <a:lnTo>
                    <a:pt x="1457" y="265"/>
                  </a:lnTo>
                  <a:lnTo>
                    <a:pt x="1471" y="227"/>
                  </a:lnTo>
                  <a:lnTo>
                    <a:pt x="1479" y="187"/>
                  </a:lnTo>
                  <a:lnTo>
                    <a:pt x="1482" y="145"/>
                  </a:lnTo>
                  <a:lnTo>
                    <a:pt x="1479" y="107"/>
                  </a:lnTo>
                  <a:lnTo>
                    <a:pt x="1473" y="70"/>
                  </a:lnTo>
                  <a:lnTo>
                    <a:pt x="1471" y="52"/>
                  </a:lnTo>
                  <a:lnTo>
                    <a:pt x="1474" y="36"/>
                  </a:lnTo>
                  <a:lnTo>
                    <a:pt x="1482" y="22"/>
                  </a:lnTo>
                  <a:lnTo>
                    <a:pt x="1493" y="11"/>
                  </a:lnTo>
                  <a:lnTo>
                    <a:pt x="1508" y="2"/>
                  </a:lnTo>
                  <a:lnTo>
                    <a:pt x="1526" y="0"/>
                  </a:lnTo>
                  <a:lnTo>
                    <a:pt x="1716" y="0"/>
                  </a:lnTo>
                  <a:lnTo>
                    <a:pt x="1734" y="2"/>
                  </a:lnTo>
                  <a:lnTo>
                    <a:pt x="1748" y="11"/>
                  </a:lnTo>
                  <a:lnTo>
                    <a:pt x="1761" y="22"/>
                  </a:lnTo>
                  <a:lnTo>
                    <a:pt x="1768" y="38"/>
                  </a:lnTo>
                  <a:lnTo>
                    <a:pt x="1771" y="55"/>
                  </a:lnTo>
                  <a:lnTo>
                    <a:pt x="1771" y="309"/>
                  </a:lnTo>
                  <a:lnTo>
                    <a:pt x="1773" y="326"/>
                  </a:lnTo>
                  <a:lnTo>
                    <a:pt x="1781" y="339"/>
                  </a:lnTo>
                  <a:lnTo>
                    <a:pt x="1791" y="351"/>
                  </a:lnTo>
                  <a:lnTo>
                    <a:pt x="1804" y="359"/>
                  </a:lnTo>
                  <a:lnTo>
                    <a:pt x="1819" y="363"/>
                  </a:lnTo>
                  <a:lnTo>
                    <a:pt x="1834" y="363"/>
                  </a:lnTo>
                  <a:lnTo>
                    <a:pt x="1851" y="359"/>
                  </a:lnTo>
                  <a:lnTo>
                    <a:pt x="1904" y="333"/>
                  </a:lnTo>
                  <a:lnTo>
                    <a:pt x="1935" y="319"/>
                  </a:lnTo>
                  <a:lnTo>
                    <a:pt x="1966" y="310"/>
                  </a:lnTo>
                  <a:lnTo>
                    <a:pt x="1999" y="305"/>
                  </a:lnTo>
                  <a:lnTo>
                    <a:pt x="2033" y="303"/>
                  </a:lnTo>
                  <a:lnTo>
                    <a:pt x="2075" y="306"/>
                  </a:lnTo>
                  <a:lnTo>
                    <a:pt x="2115" y="314"/>
                  </a:lnTo>
                  <a:lnTo>
                    <a:pt x="2153" y="328"/>
                  </a:lnTo>
                  <a:lnTo>
                    <a:pt x="2188" y="346"/>
                  </a:lnTo>
                  <a:lnTo>
                    <a:pt x="2220" y="369"/>
                  </a:lnTo>
                  <a:lnTo>
                    <a:pt x="2249" y="396"/>
                  </a:lnTo>
                  <a:lnTo>
                    <a:pt x="2274" y="427"/>
                  </a:lnTo>
                  <a:lnTo>
                    <a:pt x="2295" y="461"/>
                  </a:lnTo>
                  <a:lnTo>
                    <a:pt x="2311" y="497"/>
                  </a:lnTo>
                  <a:lnTo>
                    <a:pt x="2323" y="537"/>
                  </a:lnTo>
                  <a:lnTo>
                    <a:pt x="2329" y="577"/>
                  </a:lnTo>
                  <a:lnTo>
                    <a:pt x="2329" y="620"/>
                  </a:lnTo>
                  <a:lnTo>
                    <a:pt x="2323" y="663"/>
                  </a:lnTo>
                  <a:lnTo>
                    <a:pt x="2311" y="703"/>
                  </a:lnTo>
                  <a:lnTo>
                    <a:pt x="2295" y="740"/>
                  </a:lnTo>
                  <a:lnTo>
                    <a:pt x="2273" y="773"/>
                  </a:lnTo>
                  <a:lnTo>
                    <a:pt x="2248" y="805"/>
                  </a:lnTo>
                  <a:lnTo>
                    <a:pt x="2219" y="831"/>
                  </a:lnTo>
                  <a:lnTo>
                    <a:pt x="2186" y="853"/>
                  </a:lnTo>
                  <a:lnTo>
                    <a:pt x="2151" y="871"/>
                  </a:lnTo>
                  <a:lnTo>
                    <a:pt x="2112" y="885"/>
                  </a:lnTo>
                  <a:lnTo>
                    <a:pt x="2073" y="893"/>
                  </a:lnTo>
                  <a:lnTo>
                    <a:pt x="2032" y="896"/>
                  </a:lnTo>
                  <a:lnTo>
                    <a:pt x="1998" y="894"/>
                  </a:lnTo>
                  <a:lnTo>
                    <a:pt x="1966" y="888"/>
                  </a:lnTo>
                  <a:lnTo>
                    <a:pt x="1934" y="878"/>
                  </a:lnTo>
                  <a:lnTo>
                    <a:pt x="1904" y="866"/>
                  </a:lnTo>
                  <a:lnTo>
                    <a:pt x="1851" y="840"/>
                  </a:lnTo>
                  <a:lnTo>
                    <a:pt x="1834" y="835"/>
                  </a:lnTo>
                  <a:lnTo>
                    <a:pt x="1819" y="835"/>
                  </a:lnTo>
                  <a:lnTo>
                    <a:pt x="1804" y="839"/>
                  </a:lnTo>
                  <a:lnTo>
                    <a:pt x="1791" y="847"/>
                  </a:lnTo>
                  <a:lnTo>
                    <a:pt x="1781" y="859"/>
                  </a:lnTo>
                  <a:lnTo>
                    <a:pt x="1773" y="873"/>
                  </a:lnTo>
                  <a:lnTo>
                    <a:pt x="1771" y="890"/>
                  </a:lnTo>
                  <a:lnTo>
                    <a:pt x="1771" y="1143"/>
                  </a:lnTo>
                  <a:lnTo>
                    <a:pt x="1768" y="1160"/>
                  </a:lnTo>
                  <a:lnTo>
                    <a:pt x="1761" y="1176"/>
                  </a:lnTo>
                  <a:lnTo>
                    <a:pt x="1748" y="1188"/>
                  </a:lnTo>
                  <a:lnTo>
                    <a:pt x="1734" y="1195"/>
                  </a:lnTo>
                  <a:lnTo>
                    <a:pt x="1716" y="1198"/>
                  </a:lnTo>
                  <a:lnTo>
                    <a:pt x="613" y="1198"/>
                  </a:lnTo>
                  <a:lnTo>
                    <a:pt x="596" y="1195"/>
                  </a:lnTo>
                  <a:lnTo>
                    <a:pt x="580" y="1188"/>
                  </a:lnTo>
                  <a:lnTo>
                    <a:pt x="568" y="1176"/>
                  </a:lnTo>
                  <a:lnTo>
                    <a:pt x="561" y="1160"/>
                  </a:lnTo>
                  <a:lnTo>
                    <a:pt x="558" y="1143"/>
                  </a:lnTo>
                  <a:lnTo>
                    <a:pt x="558" y="890"/>
                  </a:lnTo>
                  <a:lnTo>
                    <a:pt x="556" y="873"/>
                  </a:lnTo>
                  <a:lnTo>
                    <a:pt x="548" y="859"/>
                  </a:lnTo>
                  <a:lnTo>
                    <a:pt x="538" y="847"/>
                  </a:lnTo>
                  <a:lnTo>
                    <a:pt x="526" y="839"/>
                  </a:lnTo>
                  <a:lnTo>
                    <a:pt x="510" y="835"/>
                  </a:lnTo>
                  <a:lnTo>
                    <a:pt x="494" y="835"/>
                  </a:lnTo>
                  <a:lnTo>
                    <a:pt x="479" y="840"/>
                  </a:lnTo>
                  <a:lnTo>
                    <a:pt x="426" y="866"/>
                  </a:lnTo>
                  <a:lnTo>
                    <a:pt x="395" y="878"/>
                  </a:lnTo>
                  <a:lnTo>
                    <a:pt x="363" y="888"/>
                  </a:lnTo>
                  <a:lnTo>
                    <a:pt x="330" y="894"/>
                  </a:lnTo>
                  <a:lnTo>
                    <a:pt x="295" y="896"/>
                  </a:lnTo>
                  <a:lnTo>
                    <a:pt x="254" y="893"/>
                  </a:lnTo>
                  <a:lnTo>
                    <a:pt x="214" y="885"/>
                  </a:lnTo>
                  <a:lnTo>
                    <a:pt x="176" y="870"/>
                  </a:lnTo>
                  <a:lnTo>
                    <a:pt x="141" y="851"/>
                  </a:lnTo>
                  <a:lnTo>
                    <a:pt x="109" y="829"/>
                  </a:lnTo>
                  <a:lnTo>
                    <a:pt x="80" y="802"/>
                  </a:lnTo>
                  <a:lnTo>
                    <a:pt x="55" y="771"/>
                  </a:lnTo>
                  <a:lnTo>
                    <a:pt x="34" y="737"/>
                  </a:lnTo>
                  <a:lnTo>
                    <a:pt x="18" y="701"/>
                  </a:lnTo>
                  <a:lnTo>
                    <a:pt x="6" y="662"/>
                  </a:lnTo>
                  <a:lnTo>
                    <a:pt x="1" y="621"/>
                  </a:lnTo>
                  <a:lnTo>
                    <a:pt x="0" y="578"/>
                  </a:lnTo>
                  <a:lnTo>
                    <a:pt x="6" y="534"/>
                  </a:lnTo>
                  <a:lnTo>
                    <a:pt x="18" y="495"/>
                  </a:lnTo>
                  <a:lnTo>
                    <a:pt x="34" y="459"/>
                  </a:lnTo>
                  <a:lnTo>
                    <a:pt x="56" y="424"/>
                  </a:lnTo>
                  <a:lnTo>
                    <a:pt x="81" y="394"/>
                  </a:lnTo>
                  <a:lnTo>
                    <a:pt x="111" y="367"/>
                  </a:lnTo>
                  <a:lnTo>
                    <a:pt x="143" y="345"/>
                  </a:lnTo>
                  <a:lnTo>
                    <a:pt x="178" y="327"/>
                  </a:lnTo>
                  <a:lnTo>
                    <a:pt x="217" y="313"/>
                  </a:lnTo>
                  <a:lnTo>
                    <a:pt x="256" y="305"/>
                  </a:lnTo>
                  <a:lnTo>
                    <a:pt x="298" y="303"/>
                  </a:lnTo>
                  <a:lnTo>
                    <a:pt x="331" y="305"/>
                  </a:lnTo>
                  <a:lnTo>
                    <a:pt x="363" y="310"/>
                  </a:lnTo>
                  <a:lnTo>
                    <a:pt x="395" y="319"/>
                  </a:lnTo>
                  <a:lnTo>
                    <a:pt x="426" y="333"/>
                  </a:lnTo>
                  <a:lnTo>
                    <a:pt x="479" y="359"/>
                  </a:lnTo>
                  <a:lnTo>
                    <a:pt x="494" y="363"/>
                  </a:lnTo>
                  <a:lnTo>
                    <a:pt x="510" y="363"/>
                  </a:lnTo>
                  <a:lnTo>
                    <a:pt x="526" y="359"/>
                  </a:lnTo>
                  <a:lnTo>
                    <a:pt x="538" y="351"/>
                  </a:lnTo>
                  <a:lnTo>
                    <a:pt x="548" y="339"/>
                  </a:lnTo>
                  <a:lnTo>
                    <a:pt x="556" y="326"/>
                  </a:lnTo>
                  <a:lnTo>
                    <a:pt x="558" y="309"/>
                  </a:lnTo>
                  <a:lnTo>
                    <a:pt x="558" y="55"/>
                  </a:lnTo>
                  <a:lnTo>
                    <a:pt x="561" y="38"/>
                  </a:lnTo>
                  <a:lnTo>
                    <a:pt x="568" y="22"/>
                  </a:lnTo>
                  <a:lnTo>
                    <a:pt x="580" y="11"/>
                  </a:lnTo>
                  <a:lnTo>
                    <a:pt x="596" y="2"/>
                  </a:lnTo>
                  <a:lnTo>
                    <a:pt x="6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9" name="Freeform 132"/>
            <p:cNvSpPr>
              <a:spLocks/>
            </p:cNvSpPr>
            <p:nvPr/>
          </p:nvSpPr>
          <p:spPr bwMode="auto">
            <a:xfrm>
              <a:off x="4899" y="2394"/>
              <a:ext cx="129" cy="88"/>
            </a:xfrm>
            <a:custGeom>
              <a:avLst/>
              <a:gdLst>
                <a:gd name="T0" fmla="*/ 590 w 1931"/>
                <a:gd name="T1" fmla="*/ 2 h 1329"/>
                <a:gd name="T2" fmla="*/ 611 w 1931"/>
                <a:gd name="T3" fmla="*/ 16 h 1329"/>
                <a:gd name="T4" fmla="*/ 915 w 1931"/>
                <a:gd name="T5" fmla="*/ 847 h 1329"/>
                <a:gd name="T6" fmla="*/ 933 w 1931"/>
                <a:gd name="T7" fmla="*/ 872 h 1329"/>
                <a:gd name="T8" fmla="*/ 959 w 1931"/>
                <a:gd name="T9" fmla="*/ 882 h 1329"/>
                <a:gd name="T10" fmla="*/ 986 w 1931"/>
                <a:gd name="T11" fmla="*/ 878 h 1329"/>
                <a:gd name="T12" fmla="*/ 1008 w 1931"/>
                <a:gd name="T13" fmla="*/ 861 h 1329"/>
                <a:gd name="T14" fmla="*/ 1313 w 1931"/>
                <a:gd name="T15" fmla="*/ 29 h 1329"/>
                <a:gd name="T16" fmla="*/ 1330 w 1931"/>
                <a:gd name="T17" fmla="*/ 7 h 1329"/>
                <a:gd name="T18" fmla="*/ 1355 w 1931"/>
                <a:gd name="T19" fmla="*/ 0 h 1329"/>
                <a:gd name="T20" fmla="*/ 1630 w 1931"/>
                <a:gd name="T21" fmla="*/ 46 h 1329"/>
                <a:gd name="T22" fmla="*/ 1678 w 1931"/>
                <a:gd name="T23" fmla="*/ 64 h 1329"/>
                <a:gd name="T24" fmla="*/ 1763 w 1931"/>
                <a:gd name="T25" fmla="*/ 116 h 1329"/>
                <a:gd name="T26" fmla="*/ 1833 w 1931"/>
                <a:gd name="T27" fmla="*/ 185 h 1329"/>
                <a:gd name="T28" fmla="*/ 1886 w 1931"/>
                <a:gd name="T29" fmla="*/ 268 h 1329"/>
                <a:gd name="T30" fmla="*/ 1919 w 1931"/>
                <a:gd name="T31" fmla="*/ 360 h 1329"/>
                <a:gd name="T32" fmla="*/ 1931 w 1931"/>
                <a:gd name="T33" fmla="*/ 461 h 1329"/>
                <a:gd name="T34" fmla="*/ 1636 w 1931"/>
                <a:gd name="T35" fmla="*/ 679 h 1329"/>
                <a:gd name="T36" fmla="*/ 1574 w 1931"/>
                <a:gd name="T37" fmla="*/ 691 h 1329"/>
                <a:gd name="T38" fmla="*/ 1522 w 1931"/>
                <a:gd name="T39" fmla="*/ 722 h 1329"/>
                <a:gd name="T40" fmla="*/ 1483 w 1931"/>
                <a:gd name="T41" fmla="*/ 768 h 1329"/>
                <a:gd name="T42" fmla="*/ 1461 w 1931"/>
                <a:gd name="T43" fmla="*/ 826 h 1329"/>
                <a:gd name="T44" fmla="*/ 1459 w 1931"/>
                <a:gd name="T45" fmla="*/ 989 h 1329"/>
                <a:gd name="T46" fmla="*/ 1380 w 1931"/>
                <a:gd name="T47" fmla="*/ 982 h 1329"/>
                <a:gd name="T48" fmla="*/ 1275 w 1931"/>
                <a:gd name="T49" fmla="*/ 994 h 1329"/>
                <a:gd name="T50" fmla="*/ 1177 w 1931"/>
                <a:gd name="T51" fmla="*/ 1028 h 1329"/>
                <a:gd name="T52" fmla="*/ 1090 w 1931"/>
                <a:gd name="T53" fmla="*/ 1081 h 1329"/>
                <a:gd name="T54" fmla="*/ 1017 w 1931"/>
                <a:gd name="T55" fmla="*/ 1150 h 1329"/>
                <a:gd name="T56" fmla="*/ 960 w 1931"/>
                <a:gd name="T57" fmla="*/ 1233 h 1329"/>
                <a:gd name="T58" fmla="*/ 920 w 1931"/>
                <a:gd name="T59" fmla="*/ 1329 h 1329"/>
                <a:gd name="T60" fmla="*/ 151 w 1931"/>
                <a:gd name="T61" fmla="*/ 1326 h 1329"/>
                <a:gd name="T62" fmla="*/ 91 w 1931"/>
                <a:gd name="T63" fmla="*/ 1304 h 1329"/>
                <a:gd name="T64" fmla="*/ 44 w 1931"/>
                <a:gd name="T65" fmla="*/ 1263 h 1329"/>
                <a:gd name="T66" fmla="*/ 11 w 1931"/>
                <a:gd name="T67" fmla="*/ 1208 h 1329"/>
                <a:gd name="T68" fmla="*/ 0 w 1931"/>
                <a:gd name="T69" fmla="*/ 1144 h 1329"/>
                <a:gd name="T70" fmla="*/ 2 w 1931"/>
                <a:gd name="T71" fmla="*/ 417 h 1329"/>
                <a:gd name="T72" fmla="*/ 22 w 1931"/>
                <a:gd name="T73" fmla="*/ 326 h 1329"/>
                <a:gd name="T74" fmla="*/ 58 w 1931"/>
                <a:gd name="T75" fmla="*/ 244 h 1329"/>
                <a:gd name="T76" fmla="*/ 111 w 1931"/>
                <a:gd name="T77" fmla="*/ 170 h 1329"/>
                <a:gd name="T78" fmla="*/ 178 w 1931"/>
                <a:gd name="T79" fmla="*/ 109 h 1329"/>
                <a:gd name="T80" fmla="*/ 258 w 1931"/>
                <a:gd name="T81" fmla="*/ 62 h 1329"/>
                <a:gd name="T82" fmla="*/ 305 w 1931"/>
                <a:gd name="T83" fmla="*/ 45 h 1329"/>
                <a:gd name="T84" fmla="*/ 326 w 1931"/>
                <a:gd name="T85" fmla="*/ 40 h 1329"/>
                <a:gd name="T86" fmla="*/ 365 w 1931"/>
                <a:gd name="T87" fmla="*/ 34 h 1329"/>
                <a:gd name="T88" fmla="*/ 411 w 1931"/>
                <a:gd name="T89" fmla="*/ 27 h 1329"/>
                <a:gd name="T90" fmla="*/ 463 w 1931"/>
                <a:gd name="T91" fmla="*/ 19 h 1329"/>
                <a:gd name="T92" fmla="*/ 511 w 1931"/>
                <a:gd name="T93" fmla="*/ 10 h 1329"/>
                <a:gd name="T94" fmla="*/ 549 w 1931"/>
                <a:gd name="T95" fmla="*/ 4 h 1329"/>
                <a:gd name="T96" fmla="*/ 573 w 1931"/>
                <a:gd name="T97" fmla="*/ 0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31" h="1329">
                  <a:moveTo>
                    <a:pt x="576" y="0"/>
                  </a:moveTo>
                  <a:lnTo>
                    <a:pt x="590" y="2"/>
                  </a:lnTo>
                  <a:lnTo>
                    <a:pt x="601" y="7"/>
                  </a:lnTo>
                  <a:lnTo>
                    <a:pt x="611" y="16"/>
                  </a:lnTo>
                  <a:lnTo>
                    <a:pt x="618" y="29"/>
                  </a:lnTo>
                  <a:lnTo>
                    <a:pt x="915" y="847"/>
                  </a:lnTo>
                  <a:lnTo>
                    <a:pt x="922" y="861"/>
                  </a:lnTo>
                  <a:lnTo>
                    <a:pt x="933" y="872"/>
                  </a:lnTo>
                  <a:lnTo>
                    <a:pt x="945" y="878"/>
                  </a:lnTo>
                  <a:lnTo>
                    <a:pt x="959" y="882"/>
                  </a:lnTo>
                  <a:lnTo>
                    <a:pt x="972" y="882"/>
                  </a:lnTo>
                  <a:lnTo>
                    <a:pt x="986" y="878"/>
                  </a:lnTo>
                  <a:lnTo>
                    <a:pt x="998" y="872"/>
                  </a:lnTo>
                  <a:lnTo>
                    <a:pt x="1008" y="861"/>
                  </a:lnTo>
                  <a:lnTo>
                    <a:pt x="1016" y="847"/>
                  </a:lnTo>
                  <a:lnTo>
                    <a:pt x="1313" y="29"/>
                  </a:lnTo>
                  <a:lnTo>
                    <a:pt x="1320" y="16"/>
                  </a:lnTo>
                  <a:lnTo>
                    <a:pt x="1330" y="7"/>
                  </a:lnTo>
                  <a:lnTo>
                    <a:pt x="1341" y="2"/>
                  </a:lnTo>
                  <a:lnTo>
                    <a:pt x="1355" y="0"/>
                  </a:lnTo>
                  <a:lnTo>
                    <a:pt x="1368" y="2"/>
                  </a:lnTo>
                  <a:lnTo>
                    <a:pt x="1630" y="46"/>
                  </a:lnTo>
                  <a:lnTo>
                    <a:pt x="1630" y="46"/>
                  </a:lnTo>
                  <a:lnTo>
                    <a:pt x="1678" y="64"/>
                  </a:lnTo>
                  <a:lnTo>
                    <a:pt x="1722" y="88"/>
                  </a:lnTo>
                  <a:lnTo>
                    <a:pt x="1763" y="116"/>
                  </a:lnTo>
                  <a:lnTo>
                    <a:pt x="1800" y="148"/>
                  </a:lnTo>
                  <a:lnTo>
                    <a:pt x="1833" y="185"/>
                  </a:lnTo>
                  <a:lnTo>
                    <a:pt x="1861" y="224"/>
                  </a:lnTo>
                  <a:lnTo>
                    <a:pt x="1886" y="268"/>
                  </a:lnTo>
                  <a:lnTo>
                    <a:pt x="1905" y="313"/>
                  </a:lnTo>
                  <a:lnTo>
                    <a:pt x="1919" y="360"/>
                  </a:lnTo>
                  <a:lnTo>
                    <a:pt x="1928" y="410"/>
                  </a:lnTo>
                  <a:lnTo>
                    <a:pt x="1931" y="461"/>
                  </a:lnTo>
                  <a:lnTo>
                    <a:pt x="1931" y="679"/>
                  </a:lnTo>
                  <a:lnTo>
                    <a:pt x="1636" y="679"/>
                  </a:lnTo>
                  <a:lnTo>
                    <a:pt x="1604" y="683"/>
                  </a:lnTo>
                  <a:lnTo>
                    <a:pt x="1574" y="691"/>
                  </a:lnTo>
                  <a:lnTo>
                    <a:pt x="1547" y="704"/>
                  </a:lnTo>
                  <a:lnTo>
                    <a:pt x="1522" y="722"/>
                  </a:lnTo>
                  <a:lnTo>
                    <a:pt x="1501" y="743"/>
                  </a:lnTo>
                  <a:lnTo>
                    <a:pt x="1483" y="768"/>
                  </a:lnTo>
                  <a:lnTo>
                    <a:pt x="1470" y="796"/>
                  </a:lnTo>
                  <a:lnTo>
                    <a:pt x="1461" y="826"/>
                  </a:lnTo>
                  <a:lnTo>
                    <a:pt x="1459" y="858"/>
                  </a:lnTo>
                  <a:lnTo>
                    <a:pt x="1459" y="989"/>
                  </a:lnTo>
                  <a:lnTo>
                    <a:pt x="1420" y="984"/>
                  </a:lnTo>
                  <a:lnTo>
                    <a:pt x="1380" y="982"/>
                  </a:lnTo>
                  <a:lnTo>
                    <a:pt x="1327" y="985"/>
                  </a:lnTo>
                  <a:lnTo>
                    <a:pt x="1275" y="994"/>
                  </a:lnTo>
                  <a:lnTo>
                    <a:pt x="1225" y="1009"/>
                  </a:lnTo>
                  <a:lnTo>
                    <a:pt x="1177" y="1028"/>
                  </a:lnTo>
                  <a:lnTo>
                    <a:pt x="1133" y="1051"/>
                  </a:lnTo>
                  <a:lnTo>
                    <a:pt x="1090" y="1081"/>
                  </a:lnTo>
                  <a:lnTo>
                    <a:pt x="1052" y="1114"/>
                  </a:lnTo>
                  <a:lnTo>
                    <a:pt x="1017" y="1150"/>
                  </a:lnTo>
                  <a:lnTo>
                    <a:pt x="986" y="1191"/>
                  </a:lnTo>
                  <a:lnTo>
                    <a:pt x="960" y="1233"/>
                  </a:lnTo>
                  <a:lnTo>
                    <a:pt x="937" y="1280"/>
                  </a:lnTo>
                  <a:lnTo>
                    <a:pt x="920" y="1329"/>
                  </a:lnTo>
                  <a:lnTo>
                    <a:pt x="184" y="1329"/>
                  </a:lnTo>
                  <a:lnTo>
                    <a:pt x="151" y="1326"/>
                  </a:lnTo>
                  <a:lnTo>
                    <a:pt x="120" y="1317"/>
                  </a:lnTo>
                  <a:lnTo>
                    <a:pt x="91" y="1304"/>
                  </a:lnTo>
                  <a:lnTo>
                    <a:pt x="65" y="1285"/>
                  </a:lnTo>
                  <a:lnTo>
                    <a:pt x="44" y="1263"/>
                  </a:lnTo>
                  <a:lnTo>
                    <a:pt x="25" y="1237"/>
                  </a:lnTo>
                  <a:lnTo>
                    <a:pt x="11" y="1208"/>
                  </a:lnTo>
                  <a:lnTo>
                    <a:pt x="3" y="1177"/>
                  </a:lnTo>
                  <a:lnTo>
                    <a:pt x="0" y="1144"/>
                  </a:lnTo>
                  <a:lnTo>
                    <a:pt x="0" y="463"/>
                  </a:lnTo>
                  <a:lnTo>
                    <a:pt x="2" y="417"/>
                  </a:lnTo>
                  <a:lnTo>
                    <a:pt x="9" y="371"/>
                  </a:lnTo>
                  <a:lnTo>
                    <a:pt x="22" y="326"/>
                  </a:lnTo>
                  <a:lnTo>
                    <a:pt x="38" y="284"/>
                  </a:lnTo>
                  <a:lnTo>
                    <a:pt x="58" y="244"/>
                  </a:lnTo>
                  <a:lnTo>
                    <a:pt x="83" y="206"/>
                  </a:lnTo>
                  <a:lnTo>
                    <a:pt x="111" y="170"/>
                  </a:lnTo>
                  <a:lnTo>
                    <a:pt x="143" y="138"/>
                  </a:lnTo>
                  <a:lnTo>
                    <a:pt x="178" y="109"/>
                  </a:lnTo>
                  <a:lnTo>
                    <a:pt x="217" y="84"/>
                  </a:lnTo>
                  <a:lnTo>
                    <a:pt x="258" y="62"/>
                  </a:lnTo>
                  <a:lnTo>
                    <a:pt x="302" y="46"/>
                  </a:lnTo>
                  <a:lnTo>
                    <a:pt x="305" y="45"/>
                  </a:lnTo>
                  <a:lnTo>
                    <a:pt x="313" y="44"/>
                  </a:lnTo>
                  <a:lnTo>
                    <a:pt x="326" y="40"/>
                  </a:lnTo>
                  <a:lnTo>
                    <a:pt x="344" y="38"/>
                  </a:lnTo>
                  <a:lnTo>
                    <a:pt x="365" y="34"/>
                  </a:lnTo>
                  <a:lnTo>
                    <a:pt x="388" y="31"/>
                  </a:lnTo>
                  <a:lnTo>
                    <a:pt x="411" y="27"/>
                  </a:lnTo>
                  <a:lnTo>
                    <a:pt x="437" y="23"/>
                  </a:lnTo>
                  <a:lnTo>
                    <a:pt x="463" y="19"/>
                  </a:lnTo>
                  <a:lnTo>
                    <a:pt x="487" y="14"/>
                  </a:lnTo>
                  <a:lnTo>
                    <a:pt x="511" y="10"/>
                  </a:lnTo>
                  <a:lnTo>
                    <a:pt x="532" y="7"/>
                  </a:lnTo>
                  <a:lnTo>
                    <a:pt x="549" y="4"/>
                  </a:lnTo>
                  <a:lnTo>
                    <a:pt x="564" y="2"/>
                  </a:lnTo>
                  <a:lnTo>
                    <a:pt x="573" y="0"/>
                  </a:lnTo>
                  <a:lnTo>
                    <a:pt x="5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0" name="Freeform 133"/>
            <p:cNvSpPr>
              <a:spLocks/>
            </p:cNvSpPr>
            <p:nvPr/>
          </p:nvSpPr>
          <p:spPr bwMode="auto">
            <a:xfrm>
              <a:off x="4955" y="2390"/>
              <a:ext cx="17" cy="42"/>
            </a:xfrm>
            <a:custGeom>
              <a:avLst/>
              <a:gdLst>
                <a:gd name="T0" fmla="*/ 60 w 245"/>
                <a:gd name="T1" fmla="*/ 0 h 629"/>
                <a:gd name="T2" fmla="*/ 185 w 245"/>
                <a:gd name="T3" fmla="*/ 0 h 629"/>
                <a:gd name="T4" fmla="*/ 202 w 245"/>
                <a:gd name="T5" fmla="*/ 2 h 629"/>
                <a:gd name="T6" fmla="*/ 217 w 245"/>
                <a:gd name="T7" fmla="*/ 8 h 629"/>
                <a:gd name="T8" fmla="*/ 230 w 245"/>
                <a:gd name="T9" fmla="*/ 18 h 629"/>
                <a:gd name="T10" fmla="*/ 239 w 245"/>
                <a:gd name="T11" fmla="*/ 31 h 629"/>
                <a:gd name="T12" fmla="*/ 244 w 245"/>
                <a:gd name="T13" fmla="*/ 44 h 629"/>
                <a:gd name="T14" fmla="*/ 245 w 245"/>
                <a:gd name="T15" fmla="*/ 59 h 629"/>
                <a:gd name="T16" fmla="*/ 243 w 245"/>
                <a:gd name="T17" fmla="*/ 73 h 629"/>
                <a:gd name="T18" fmla="*/ 238 w 245"/>
                <a:gd name="T19" fmla="*/ 87 h 629"/>
                <a:gd name="T20" fmla="*/ 171 w 245"/>
                <a:gd name="T21" fmla="*/ 189 h 629"/>
                <a:gd name="T22" fmla="*/ 202 w 245"/>
                <a:gd name="T23" fmla="*/ 454 h 629"/>
                <a:gd name="T24" fmla="*/ 141 w 245"/>
                <a:gd name="T25" fmla="*/ 618 h 629"/>
                <a:gd name="T26" fmla="*/ 135 w 245"/>
                <a:gd name="T27" fmla="*/ 626 h 629"/>
                <a:gd name="T28" fmla="*/ 127 w 245"/>
                <a:gd name="T29" fmla="*/ 629 h 629"/>
                <a:gd name="T30" fmla="*/ 118 w 245"/>
                <a:gd name="T31" fmla="*/ 629 h 629"/>
                <a:gd name="T32" fmla="*/ 110 w 245"/>
                <a:gd name="T33" fmla="*/ 626 h 629"/>
                <a:gd name="T34" fmla="*/ 105 w 245"/>
                <a:gd name="T35" fmla="*/ 618 h 629"/>
                <a:gd name="T36" fmla="*/ 43 w 245"/>
                <a:gd name="T37" fmla="*/ 454 h 629"/>
                <a:gd name="T38" fmla="*/ 74 w 245"/>
                <a:gd name="T39" fmla="*/ 189 h 629"/>
                <a:gd name="T40" fmla="*/ 8 w 245"/>
                <a:gd name="T41" fmla="*/ 87 h 629"/>
                <a:gd name="T42" fmla="*/ 2 w 245"/>
                <a:gd name="T43" fmla="*/ 73 h 629"/>
                <a:gd name="T44" fmla="*/ 0 w 245"/>
                <a:gd name="T45" fmla="*/ 59 h 629"/>
                <a:gd name="T46" fmla="*/ 2 w 245"/>
                <a:gd name="T47" fmla="*/ 44 h 629"/>
                <a:gd name="T48" fmla="*/ 7 w 245"/>
                <a:gd name="T49" fmla="*/ 31 h 629"/>
                <a:gd name="T50" fmla="*/ 15 w 245"/>
                <a:gd name="T51" fmla="*/ 18 h 629"/>
                <a:gd name="T52" fmla="*/ 29 w 245"/>
                <a:gd name="T53" fmla="*/ 8 h 629"/>
                <a:gd name="T54" fmla="*/ 43 w 245"/>
                <a:gd name="T55" fmla="*/ 2 h 629"/>
                <a:gd name="T56" fmla="*/ 60 w 245"/>
                <a:gd name="T57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45" h="629">
                  <a:moveTo>
                    <a:pt x="60" y="0"/>
                  </a:moveTo>
                  <a:lnTo>
                    <a:pt x="185" y="0"/>
                  </a:lnTo>
                  <a:lnTo>
                    <a:pt x="202" y="2"/>
                  </a:lnTo>
                  <a:lnTo>
                    <a:pt x="217" y="8"/>
                  </a:lnTo>
                  <a:lnTo>
                    <a:pt x="230" y="18"/>
                  </a:lnTo>
                  <a:lnTo>
                    <a:pt x="239" y="31"/>
                  </a:lnTo>
                  <a:lnTo>
                    <a:pt x="244" y="44"/>
                  </a:lnTo>
                  <a:lnTo>
                    <a:pt x="245" y="59"/>
                  </a:lnTo>
                  <a:lnTo>
                    <a:pt x="243" y="73"/>
                  </a:lnTo>
                  <a:lnTo>
                    <a:pt x="238" y="87"/>
                  </a:lnTo>
                  <a:lnTo>
                    <a:pt x="171" y="189"/>
                  </a:lnTo>
                  <a:lnTo>
                    <a:pt x="202" y="454"/>
                  </a:lnTo>
                  <a:lnTo>
                    <a:pt x="141" y="618"/>
                  </a:lnTo>
                  <a:lnTo>
                    <a:pt x="135" y="626"/>
                  </a:lnTo>
                  <a:lnTo>
                    <a:pt x="127" y="629"/>
                  </a:lnTo>
                  <a:lnTo>
                    <a:pt x="118" y="629"/>
                  </a:lnTo>
                  <a:lnTo>
                    <a:pt x="110" y="626"/>
                  </a:lnTo>
                  <a:lnTo>
                    <a:pt x="105" y="618"/>
                  </a:lnTo>
                  <a:lnTo>
                    <a:pt x="43" y="454"/>
                  </a:lnTo>
                  <a:lnTo>
                    <a:pt x="74" y="189"/>
                  </a:lnTo>
                  <a:lnTo>
                    <a:pt x="8" y="87"/>
                  </a:lnTo>
                  <a:lnTo>
                    <a:pt x="2" y="73"/>
                  </a:lnTo>
                  <a:lnTo>
                    <a:pt x="0" y="59"/>
                  </a:lnTo>
                  <a:lnTo>
                    <a:pt x="2" y="44"/>
                  </a:lnTo>
                  <a:lnTo>
                    <a:pt x="7" y="31"/>
                  </a:lnTo>
                  <a:lnTo>
                    <a:pt x="15" y="18"/>
                  </a:lnTo>
                  <a:lnTo>
                    <a:pt x="29" y="8"/>
                  </a:lnTo>
                  <a:lnTo>
                    <a:pt x="43" y="2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81" name="Group 173"/>
          <p:cNvGrpSpPr>
            <a:grpSpLocks noChangeAspect="1"/>
          </p:cNvGrpSpPr>
          <p:nvPr/>
        </p:nvGrpSpPr>
        <p:grpSpPr bwMode="auto">
          <a:xfrm>
            <a:off x="6472734" y="6072236"/>
            <a:ext cx="412575" cy="416827"/>
            <a:chOff x="4910" y="1317"/>
            <a:chExt cx="4270" cy="4314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82" name="Freeform 175"/>
            <p:cNvSpPr>
              <a:spLocks/>
            </p:cNvSpPr>
            <p:nvPr/>
          </p:nvSpPr>
          <p:spPr bwMode="auto">
            <a:xfrm>
              <a:off x="4910" y="2197"/>
              <a:ext cx="1219" cy="952"/>
            </a:xfrm>
            <a:custGeom>
              <a:avLst/>
              <a:gdLst>
                <a:gd name="T0" fmla="*/ 124 w 1219"/>
                <a:gd name="T1" fmla="*/ 0 h 952"/>
                <a:gd name="T2" fmla="*/ 269 w 1219"/>
                <a:gd name="T3" fmla="*/ 0 h 952"/>
                <a:gd name="T4" fmla="*/ 288 w 1219"/>
                <a:gd name="T5" fmla="*/ 3 h 952"/>
                <a:gd name="T6" fmla="*/ 305 w 1219"/>
                <a:gd name="T7" fmla="*/ 9 h 952"/>
                <a:gd name="T8" fmla="*/ 319 w 1219"/>
                <a:gd name="T9" fmla="*/ 20 h 952"/>
                <a:gd name="T10" fmla="*/ 331 w 1219"/>
                <a:gd name="T11" fmla="*/ 33 h 952"/>
                <a:gd name="T12" fmla="*/ 530 w 1219"/>
                <a:gd name="T13" fmla="*/ 319 h 952"/>
                <a:gd name="T14" fmla="*/ 578 w 1219"/>
                <a:gd name="T15" fmla="*/ 216 h 952"/>
                <a:gd name="T16" fmla="*/ 500 w 1219"/>
                <a:gd name="T17" fmla="*/ 50 h 952"/>
                <a:gd name="T18" fmla="*/ 496 w 1219"/>
                <a:gd name="T19" fmla="*/ 35 h 952"/>
                <a:gd name="T20" fmla="*/ 499 w 1219"/>
                <a:gd name="T21" fmla="*/ 22 h 952"/>
                <a:gd name="T22" fmla="*/ 506 w 1219"/>
                <a:gd name="T23" fmla="*/ 12 h 952"/>
                <a:gd name="T24" fmla="*/ 517 w 1219"/>
                <a:gd name="T25" fmla="*/ 4 h 952"/>
                <a:gd name="T26" fmla="*/ 531 w 1219"/>
                <a:gd name="T27" fmla="*/ 0 h 952"/>
                <a:gd name="T28" fmla="*/ 690 w 1219"/>
                <a:gd name="T29" fmla="*/ 0 h 952"/>
                <a:gd name="T30" fmla="*/ 703 w 1219"/>
                <a:gd name="T31" fmla="*/ 4 h 952"/>
                <a:gd name="T32" fmla="*/ 713 w 1219"/>
                <a:gd name="T33" fmla="*/ 12 h 952"/>
                <a:gd name="T34" fmla="*/ 721 w 1219"/>
                <a:gd name="T35" fmla="*/ 22 h 952"/>
                <a:gd name="T36" fmla="*/ 724 w 1219"/>
                <a:gd name="T37" fmla="*/ 35 h 952"/>
                <a:gd name="T38" fmla="*/ 720 w 1219"/>
                <a:gd name="T39" fmla="*/ 50 h 952"/>
                <a:gd name="T40" fmla="*/ 641 w 1219"/>
                <a:gd name="T41" fmla="*/ 216 h 952"/>
                <a:gd name="T42" fmla="*/ 691 w 1219"/>
                <a:gd name="T43" fmla="*/ 321 h 952"/>
                <a:gd name="T44" fmla="*/ 894 w 1219"/>
                <a:gd name="T45" fmla="*/ 33 h 952"/>
                <a:gd name="T46" fmla="*/ 906 w 1219"/>
                <a:gd name="T47" fmla="*/ 18 h 952"/>
                <a:gd name="T48" fmla="*/ 922 w 1219"/>
                <a:gd name="T49" fmla="*/ 9 h 952"/>
                <a:gd name="T50" fmla="*/ 937 w 1219"/>
                <a:gd name="T51" fmla="*/ 3 h 952"/>
                <a:gd name="T52" fmla="*/ 956 w 1219"/>
                <a:gd name="T53" fmla="*/ 0 h 952"/>
                <a:gd name="T54" fmla="*/ 1094 w 1219"/>
                <a:gd name="T55" fmla="*/ 0 h 952"/>
                <a:gd name="T56" fmla="*/ 1122 w 1219"/>
                <a:gd name="T57" fmla="*/ 4 h 952"/>
                <a:gd name="T58" fmla="*/ 1148 w 1219"/>
                <a:gd name="T59" fmla="*/ 13 h 952"/>
                <a:gd name="T60" fmla="*/ 1172 w 1219"/>
                <a:gd name="T61" fmla="*/ 28 h 952"/>
                <a:gd name="T62" fmla="*/ 1191 w 1219"/>
                <a:gd name="T63" fmla="*/ 47 h 952"/>
                <a:gd name="T64" fmla="*/ 1206 w 1219"/>
                <a:gd name="T65" fmla="*/ 71 h 952"/>
                <a:gd name="T66" fmla="*/ 1215 w 1219"/>
                <a:gd name="T67" fmla="*/ 97 h 952"/>
                <a:gd name="T68" fmla="*/ 1219 w 1219"/>
                <a:gd name="T69" fmla="*/ 124 h 952"/>
                <a:gd name="T70" fmla="*/ 1219 w 1219"/>
                <a:gd name="T71" fmla="*/ 154 h 952"/>
                <a:gd name="T72" fmla="*/ 1124 w 1219"/>
                <a:gd name="T73" fmla="*/ 213 h 952"/>
                <a:gd name="T74" fmla="*/ 1035 w 1219"/>
                <a:gd name="T75" fmla="*/ 279 h 952"/>
                <a:gd name="T76" fmla="*/ 949 w 1219"/>
                <a:gd name="T77" fmla="*/ 350 h 952"/>
                <a:gd name="T78" fmla="*/ 868 w 1219"/>
                <a:gd name="T79" fmla="*/ 427 h 952"/>
                <a:gd name="T80" fmla="*/ 825 w 1219"/>
                <a:gd name="T81" fmla="*/ 471 h 952"/>
                <a:gd name="T82" fmla="*/ 783 w 1219"/>
                <a:gd name="T83" fmla="*/ 517 h 952"/>
                <a:gd name="T84" fmla="*/ 753 w 1219"/>
                <a:gd name="T85" fmla="*/ 554 h 952"/>
                <a:gd name="T86" fmla="*/ 722 w 1219"/>
                <a:gd name="T87" fmla="*/ 590 h 952"/>
                <a:gd name="T88" fmla="*/ 660 w 1219"/>
                <a:gd name="T89" fmla="*/ 676 h 952"/>
                <a:gd name="T90" fmla="*/ 602 w 1219"/>
                <a:gd name="T91" fmla="*/ 765 h 952"/>
                <a:gd name="T92" fmla="*/ 551 w 1219"/>
                <a:gd name="T93" fmla="*/ 856 h 952"/>
                <a:gd name="T94" fmla="*/ 504 w 1219"/>
                <a:gd name="T95" fmla="*/ 952 h 952"/>
                <a:gd name="T96" fmla="*/ 0 w 1219"/>
                <a:gd name="T97" fmla="*/ 952 h 952"/>
                <a:gd name="T98" fmla="*/ 0 w 1219"/>
                <a:gd name="T99" fmla="*/ 124 h 952"/>
                <a:gd name="T100" fmla="*/ 4 w 1219"/>
                <a:gd name="T101" fmla="*/ 97 h 952"/>
                <a:gd name="T102" fmla="*/ 13 w 1219"/>
                <a:gd name="T103" fmla="*/ 71 h 952"/>
                <a:gd name="T104" fmla="*/ 27 w 1219"/>
                <a:gd name="T105" fmla="*/ 47 h 952"/>
                <a:gd name="T106" fmla="*/ 47 w 1219"/>
                <a:gd name="T107" fmla="*/ 28 h 952"/>
                <a:gd name="T108" fmla="*/ 69 w 1219"/>
                <a:gd name="T109" fmla="*/ 13 h 952"/>
                <a:gd name="T110" fmla="*/ 95 w 1219"/>
                <a:gd name="T111" fmla="*/ 4 h 952"/>
                <a:gd name="T112" fmla="*/ 124 w 1219"/>
                <a:gd name="T113" fmla="*/ 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19" h="952">
                  <a:moveTo>
                    <a:pt x="124" y="0"/>
                  </a:moveTo>
                  <a:lnTo>
                    <a:pt x="269" y="0"/>
                  </a:lnTo>
                  <a:lnTo>
                    <a:pt x="288" y="3"/>
                  </a:lnTo>
                  <a:lnTo>
                    <a:pt x="305" y="9"/>
                  </a:lnTo>
                  <a:lnTo>
                    <a:pt x="319" y="20"/>
                  </a:lnTo>
                  <a:lnTo>
                    <a:pt x="331" y="33"/>
                  </a:lnTo>
                  <a:lnTo>
                    <a:pt x="530" y="319"/>
                  </a:lnTo>
                  <a:lnTo>
                    <a:pt x="578" y="216"/>
                  </a:lnTo>
                  <a:lnTo>
                    <a:pt x="500" y="50"/>
                  </a:lnTo>
                  <a:lnTo>
                    <a:pt x="496" y="35"/>
                  </a:lnTo>
                  <a:lnTo>
                    <a:pt x="499" y="22"/>
                  </a:lnTo>
                  <a:lnTo>
                    <a:pt x="506" y="12"/>
                  </a:lnTo>
                  <a:lnTo>
                    <a:pt x="517" y="4"/>
                  </a:lnTo>
                  <a:lnTo>
                    <a:pt x="531" y="0"/>
                  </a:lnTo>
                  <a:lnTo>
                    <a:pt x="690" y="0"/>
                  </a:lnTo>
                  <a:lnTo>
                    <a:pt x="703" y="4"/>
                  </a:lnTo>
                  <a:lnTo>
                    <a:pt x="713" y="12"/>
                  </a:lnTo>
                  <a:lnTo>
                    <a:pt x="721" y="22"/>
                  </a:lnTo>
                  <a:lnTo>
                    <a:pt x="724" y="35"/>
                  </a:lnTo>
                  <a:lnTo>
                    <a:pt x="720" y="50"/>
                  </a:lnTo>
                  <a:lnTo>
                    <a:pt x="641" y="216"/>
                  </a:lnTo>
                  <a:lnTo>
                    <a:pt x="691" y="321"/>
                  </a:lnTo>
                  <a:lnTo>
                    <a:pt x="894" y="33"/>
                  </a:lnTo>
                  <a:lnTo>
                    <a:pt x="906" y="18"/>
                  </a:lnTo>
                  <a:lnTo>
                    <a:pt x="922" y="9"/>
                  </a:lnTo>
                  <a:lnTo>
                    <a:pt x="937" y="3"/>
                  </a:lnTo>
                  <a:lnTo>
                    <a:pt x="956" y="0"/>
                  </a:lnTo>
                  <a:lnTo>
                    <a:pt x="1094" y="0"/>
                  </a:lnTo>
                  <a:lnTo>
                    <a:pt x="1122" y="4"/>
                  </a:lnTo>
                  <a:lnTo>
                    <a:pt x="1148" y="13"/>
                  </a:lnTo>
                  <a:lnTo>
                    <a:pt x="1172" y="28"/>
                  </a:lnTo>
                  <a:lnTo>
                    <a:pt x="1191" y="47"/>
                  </a:lnTo>
                  <a:lnTo>
                    <a:pt x="1206" y="71"/>
                  </a:lnTo>
                  <a:lnTo>
                    <a:pt x="1215" y="97"/>
                  </a:lnTo>
                  <a:lnTo>
                    <a:pt x="1219" y="124"/>
                  </a:lnTo>
                  <a:lnTo>
                    <a:pt x="1219" y="154"/>
                  </a:lnTo>
                  <a:lnTo>
                    <a:pt x="1124" y="213"/>
                  </a:lnTo>
                  <a:lnTo>
                    <a:pt x="1035" y="279"/>
                  </a:lnTo>
                  <a:lnTo>
                    <a:pt x="949" y="350"/>
                  </a:lnTo>
                  <a:lnTo>
                    <a:pt x="868" y="427"/>
                  </a:lnTo>
                  <a:lnTo>
                    <a:pt x="825" y="471"/>
                  </a:lnTo>
                  <a:lnTo>
                    <a:pt x="783" y="517"/>
                  </a:lnTo>
                  <a:lnTo>
                    <a:pt x="753" y="554"/>
                  </a:lnTo>
                  <a:lnTo>
                    <a:pt x="722" y="590"/>
                  </a:lnTo>
                  <a:lnTo>
                    <a:pt x="660" y="676"/>
                  </a:lnTo>
                  <a:lnTo>
                    <a:pt x="602" y="765"/>
                  </a:lnTo>
                  <a:lnTo>
                    <a:pt x="551" y="856"/>
                  </a:lnTo>
                  <a:lnTo>
                    <a:pt x="504" y="952"/>
                  </a:lnTo>
                  <a:lnTo>
                    <a:pt x="0" y="952"/>
                  </a:lnTo>
                  <a:lnTo>
                    <a:pt x="0" y="124"/>
                  </a:lnTo>
                  <a:lnTo>
                    <a:pt x="4" y="97"/>
                  </a:lnTo>
                  <a:lnTo>
                    <a:pt x="13" y="71"/>
                  </a:lnTo>
                  <a:lnTo>
                    <a:pt x="27" y="47"/>
                  </a:lnTo>
                  <a:lnTo>
                    <a:pt x="47" y="28"/>
                  </a:lnTo>
                  <a:lnTo>
                    <a:pt x="69" y="13"/>
                  </a:lnTo>
                  <a:lnTo>
                    <a:pt x="95" y="4"/>
                  </a:lnTo>
                  <a:lnTo>
                    <a:pt x="1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3" name="Freeform 176"/>
            <p:cNvSpPr>
              <a:spLocks/>
            </p:cNvSpPr>
            <p:nvPr/>
          </p:nvSpPr>
          <p:spPr bwMode="auto">
            <a:xfrm>
              <a:off x="5118" y="1317"/>
              <a:ext cx="801" cy="801"/>
            </a:xfrm>
            <a:custGeom>
              <a:avLst/>
              <a:gdLst>
                <a:gd name="T0" fmla="*/ 401 w 801"/>
                <a:gd name="T1" fmla="*/ 0 h 801"/>
                <a:gd name="T2" fmla="*/ 454 w 801"/>
                <a:gd name="T3" fmla="*/ 3 h 801"/>
                <a:gd name="T4" fmla="*/ 507 w 801"/>
                <a:gd name="T5" fmla="*/ 15 h 801"/>
                <a:gd name="T6" fmla="*/ 556 w 801"/>
                <a:gd name="T7" fmla="*/ 32 h 801"/>
                <a:gd name="T8" fmla="*/ 602 w 801"/>
                <a:gd name="T9" fmla="*/ 55 h 801"/>
                <a:gd name="T10" fmla="*/ 645 w 801"/>
                <a:gd name="T11" fmla="*/ 84 h 801"/>
                <a:gd name="T12" fmla="*/ 683 w 801"/>
                <a:gd name="T13" fmla="*/ 117 h 801"/>
                <a:gd name="T14" fmla="*/ 717 w 801"/>
                <a:gd name="T15" fmla="*/ 156 h 801"/>
                <a:gd name="T16" fmla="*/ 746 w 801"/>
                <a:gd name="T17" fmla="*/ 198 h 801"/>
                <a:gd name="T18" fmla="*/ 770 w 801"/>
                <a:gd name="T19" fmla="*/ 245 h 801"/>
                <a:gd name="T20" fmla="*/ 787 w 801"/>
                <a:gd name="T21" fmla="*/ 294 h 801"/>
                <a:gd name="T22" fmla="*/ 797 w 801"/>
                <a:gd name="T23" fmla="*/ 346 h 801"/>
                <a:gd name="T24" fmla="*/ 801 w 801"/>
                <a:gd name="T25" fmla="*/ 401 h 801"/>
                <a:gd name="T26" fmla="*/ 797 w 801"/>
                <a:gd name="T27" fmla="*/ 455 h 801"/>
                <a:gd name="T28" fmla="*/ 787 w 801"/>
                <a:gd name="T29" fmla="*/ 507 h 801"/>
                <a:gd name="T30" fmla="*/ 770 w 801"/>
                <a:gd name="T31" fmla="*/ 557 h 801"/>
                <a:gd name="T32" fmla="*/ 746 w 801"/>
                <a:gd name="T33" fmla="*/ 602 h 801"/>
                <a:gd name="T34" fmla="*/ 717 w 801"/>
                <a:gd name="T35" fmla="*/ 646 h 801"/>
                <a:gd name="T36" fmla="*/ 683 w 801"/>
                <a:gd name="T37" fmla="*/ 684 h 801"/>
                <a:gd name="T38" fmla="*/ 645 w 801"/>
                <a:gd name="T39" fmla="*/ 718 h 801"/>
                <a:gd name="T40" fmla="*/ 602 w 801"/>
                <a:gd name="T41" fmla="*/ 746 h 801"/>
                <a:gd name="T42" fmla="*/ 556 w 801"/>
                <a:gd name="T43" fmla="*/ 770 h 801"/>
                <a:gd name="T44" fmla="*/ 507 w 801"/>
                <a:gd name="T45" fmla="*/ 787 h 801"/>
                <a:gd name="T46" fmla="*/ 454 w 801"/>
                <a:gd name="T47" fmla="*/ 798 h 801"/>
                <a:gd name="T48" fmla="*/ 401 w 801"/>
                <a:gd name="T49" fmla="*/ 801 h 801"/>
                <a:gd name="T50" fmla="*/ 347 w 801"/>
                <a:gd name="T51" fmla="*/ 798 h 801"/>
                <a:gd name="T52" fmla="*/ 295 w 801"/>
                <a:gd name="T53" fmla="*/ 787 h 801"/>
                <a:gd name="T54" fmla="*/ 245 w 801"/>
                <a:gd name="T55" fmla="*/ 770 h 801"/>
                <a:gd name="T56" fmla="*/ 199 w 801"/>
                <a:gd name="T57" fmla="*/ 746 h 801"/>
                <a:gd name="T58" fmla="*/ 156 w 801"/>
                <a:gd name="T59" fmla="*/ 718 h 801"/>
                <a:gd name="T60" fmla="*/ 118 w 801"/>
                <a:gd name="T61" fmla="*/ 684 h 801"/>
                <a:gd name="T62" fmla="*/ 84 w 801"/>
                <a:gd name="T63" fmla="*/ 646 h 801"/>
                <a:gd name="T64" fmla="*/ 55 w 801"/>
                <a:gd name="T65" fmla="*/ 602 h 801"/>
                <a:gd name="T66" fmla="*/ 31 w 801"/>
                <a:gd name="T67" fmla="*/ 557 h 801"/>
                <a:gd name="T68" fmla="*/ 14 w 801"/>
                <a:gd name="T69" fmla="*/ 507 h 801"/>
                <a:gd name="T70" fmla="*/ 4 w 801"/>
                <a:gd name="T71" fmla="*/ 455 h 801"/>
                <a:gd name="T72" fmla="*/ 0 w 801"/>
                <a:gd name="T73" fmla="*/ 401 h 801"/>
                <a:gd name="T74" fmla="*/ 4 w 801"/>
                <a:gd name="T75" fmla="*/ 346 h 801"/>
                <a:gd name="T76" fmla="*/ 14 w 801"/>
                <a:gd name="T77" fmla="*/ 294 h 801"/>
                <a:gd name="T78" fmla="*/ 31 w 801"/>
                <a:gd name="T79" fmla="*/ 245 h 801"/>
                <a:gd name="T80" fmla="*/ 55 w 801"/>
                <a:gd name="T81" fmla="*/ 198 h 801"/>
                <a:gd name="T82" fmla="*/ 84 w 801"/>
                <a:gd name="T83" fmla="*/ 156 h 801"/>
                <a:gd name="T84" fmla="*/ 118 w 801"/>
                <a:gd name="T85" fmla="*/ 117 h 801"/>
                <a:gd name="T86" fmla="*/ 156 w 801"/>
                <a:gd name="T87" fmla="*/ 84 h 801"/>
                <a:gd name="T88" fmla="*/ 199 w 801"/>
                <a:gd name="T89" fmla="*/ 55 h 801"/>
                <a:gd name="T90" fmla="*/ 245 w 801"/>
                <a:gd name="T91" fmla="*/ 32 h 801"/>
                <a:gd name="T92" fmla="*/ 295 w 801"/>
                <a:gd name="T93" fmla="*/ 15 h 801"/>
                <a:gd name="T94" fmla="*/ 347 w 801"/>
                <a:gd name="T95" fmla="*/ 3 h 801"/>
                <a:gd name="T96" fmla="*/ 401 w 801"/>
                <a:gd name="T97" fmla="*/ 0 h 801"/>
                <a:gd name="T98" fmla="*/ 401 w 801"/>
                <a:gd name="T99" fmla="*/ 0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01" h="801">
                  <a:moveTo>
                    <a:pt x="401" y="0"/>
                  </a:moveTo>
                  <a:lnTo>
                    <a:pt x="454" y="3"/>
                  </a:lnTo>
                  <a:lnTo>
                    <a:pt x="507" y="15"/>
                  </a:lnTo>
                  <a:lnTo>
                    <a:pt x="556" y="32"/>
                  </a:lnTo>
                  <a:lnTo>
                    <a:pt x="602" y="55"/>
                  </a:lnTo>
                  <a:lnTo>
                    <a:pt x="645" y="84"/>
                  </a:lnTo>
                  <a:lnTo>
                    <a:pt x="683" y="117"/>
                  </a:lnTo>
                  <a:lnTo>
                    <a:pt x="717" y="156"/>
                  </a:lnTo>
                  <a:lnTo>
                    <a:pt x="746" y="198"/>
                  </a:lnTo>
                  <a:lnTo>
                    <a:pt x="770" y="245"/>
                  </a:lnTo>
                  <a:lnTo>
                    <a:pt x="787" y="294"/>
                  </a:lnTo>
                  <a:lnTo>
                    <a:pt x="797" y="346"/>
                  </a:lnTo>
                  <a:lnTo>
                    <a:pt x="801" y="401"/>
                  </a:lnTo>
                  <a:lnTo>
                    <a:pt x="797" y="455"/>
                  </a:lnTo>
                  <a:lnTo>
                    <a:pt x="787" y="507"/>
                  </a:lnTo>
                  <a:lnTo>
                    <a:pt x="770" y="557"/>
                  </a:lnTo>
                  <a:lnTo>
                    <a:pt x="746" y="602"/>
                  </a:lnTo>
                  <a:lnTo>
                    <a:pt x="717" y="646"/>
                  </a:lnTo>
                  <a:lnTo>
                    <a:pt x="683" y="684"/>
                  </a:lnTo>
                  <a:lnTo>
                    <a:pt x="645" y="718"/>
                  </a:lnTo>
                  <a:lnTo>
                    <a:pt x="602" y="746"/>
                  </a:lnTo>
                  <a:lnTo>
                    <a:pt x="556" y="770"/>
                  </a:lnTo>
                  <a:lnTo>
                    <a:pt x="507" y="787"/>
                  </a:lnTo>
                  <a:lnTo>
                    <a:pt x="454" y="798"/>
                  </a:lnTo>
                  <a:lnTo>
                    <a:pt x="401" y="801"/>
                  </a:lnTo>
                  <a:lnTo>
                    <a:pt x="347" y="798"/>
                  </a:lnTo>
                  <a:lnTo>
                    <a:pt x="295" y="787"/>
                  </a:lnTo>
                  <a:lnTo>
                    <a:pt x="245" y="770"/>
                  </a:lnTo>
                  <a:lnTo>
                    <a:pt x="199" y="746"/>
                  </a:lnTo>
                  <a:lnTo>
                    <a:pt x="156" y="718"/>
                  </a:lnTo>
                  <a:lnTo>
                    <a:pt x="118" y="684"/>
                  </a:lnTo>
                  <a:lnTo>
                    <a:pt x="84" y="646"/>
                  </a:lnTo>
                  <a:lnTo>
                    <a:pt x="55" y="602"/>
                  </a:lnTo>
                  <a:lnTo>
                    <a:pt x="31" y="557"/>
                  </a:lnTo>
                  <a:lnTo>
                    <a:pt x="14" y="507"/>
                  </a:lnTo>
                  <a:lnTo>
                    <a:pt x="4" y="455"/>
                  </a:lnTo>
                  <a:lnTo>
                    <a:pt x="0" y="401"/>
                  </a:lnTo>
                  <a:lnTo>
                    <a:pt x="4" y="346"/>
                  </a:lnTo>
                  <a:lnTo>
                    <a:pt x="14" y="294"/>
                  </a:lnTo>
                  <a:lnTo>
                    <a:pt x="31" y="245"/>
                  </a:lnTo>
                  <a:lnTo>
                    <a:pt x="55" y="198"/>
                  </a:lnTo>
                  <a:lnTo>
                    <a:pt x="84" y="156"/>
                  </a:lnTo>
                  <a:lnTo>
                    <a:pt x="118" y="117"/>
                  </a:lnTo>
                  <a:lnTo>
                    <a:pt x="156" y="84"/>
                  </a:lnTo>
                  <a:lnTo>
                    <a:pt x="199" y="55"/>
                  </a:lnTo>
                  <a:lnTo>
                    <a:pt x="245" y="32"/>
                  </a:lnTo>
                  <a:lnTo>
                    <a:pt x="295" y="15"/>
                  </a:lnTo>
                  <a:lnTo>
                    <a:pt x="347" y="3"/>
                  </a:lnTo>
                  <a:lnTo>
                    <a:pt x="401" y="0"/>
                  </a:lnTo>
                  <a:lnTo>
                    <a:pt x="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4" name="Freeform 177"/>
            <p:cNvSpPr>
              <a:spLocks/>
            </p:cNvSpPr>
            <p:nvPr/>
          </p:nvSpPr>
          <p:spPr bwMode="auto">
            <a:xfrm>
              <a:off x="7941" y="2197"/>
              <a:ext cx="1218" cy="952"/>
            </a:xfrm>
            <a:custGeom>
              <a:avLst/>
              <a:gdLst>
                <a:gd name="T0" fmla="*/ 124 w 1218"/>
                <a:gd name="T1" fmla="*/ 0 h 952"/>
                <a:gd name="T2" fmla="*/ 270 w 1218"/>
                <a:gd name="T3" fmla="*/ 0 h 952"/>
                <a:gd name="T4" fmla="*/ 287 w 1218"/>
                <a:gd name="T5" fmla="*/ 3 h 952"/>
                <a:gd name="T6" fmla="*/ 304 w 1218"/>
                <a:gd name="T7" fmla="*/ 9 h 952"/>
                <a:gd name="T8" fmla="*/ 319 w 1218"/>
                <a:gd name="T9" fmla="*/ 20 h 952"/>
                <a:gd name="T10" fmla="*/ 331 w 1218"/>
                <a:gd name="T11" fmla="*/ 33 h 952"/>
                <a:gd name="T12" fmla="*/ 529 w 1218"/>
                <a:gd name="T13" fmla="*/ 319 h 952"/>
                <a:gd name="T14" fmla="*/ 579 w 1218"/>
                <a:gd name="T15" fmla="*/ 216 h 952"/>
                <a:gd name="T16" fmla="*/ 499 w 1218"/>
                <a:gd name="T17" fmla="*/ 50 h 952"/>
                <a:gd name="T18" fmla="*/ 496 w 1218"/>
                <a:gd name="T19" fmla="*/ 35 h 952"/>
                <a:gd name="T20" fmla="*/ 498 w 1218"/>
                <a:gd name="T21" fmla="*/ 22 h 952"/>
                <a:gd name="T22" fmla="*/ 505 w 1218"/>
                <a:gd name="T23" fmla="*/ 12 h 952"/>
                <a:gd name="T24" fmla="*/ 516 w 1218"/>
                <a:gd name="T25" fmla="*/ 4 h 952"/>
                <a:gd name="T26" fmla="*/ 530 w 1218"/>
                <a:gd name="T27" fmla="*/ 0 h 952"/>
                <a:gd name="T28" fmla="*/ 689 w 1218"/>
                <a:gd name="T29" fmla="*/ 0 h 952"/>
                <a:gd name="T30" fmla="*/ 702 w 1218"/>
                <a:gd name="T31" fmla="*/ 4 h 952"/>
                <a:gd name="T32" fmla="*/ 714 w 1218"/>
                <a:gd name="T33" fmla="*/ 12 h 952"/>
                <a:gd name="T34" fmla="*/ 720 w 1218"/>
                <a:gd name="T35" fmla="*/ 22 h 952"/>
                <a:gd name="T36" fmla="*/ 723 w 1218"/>
                <a:gd name="T37" fmla="*/ 35 h 952"/>
                <a:gd name="T38" fmla="*/ 719 w 1218"/>
                <a:gd name="T39" fmla="*/ 50 h 952"/>
                <a:gd name="T40" fmla="*/ 640 w 1218"/>
                <a:gd name="T41" fmla="*/ 216 h 952"/>
                <a:gd name="T42" fmla="*/ 690 w 1218"/>
                <a:gd name="T43" fmla="*/ 321 h 952"/>
                <a:gd name="T44" fmla="*/ 893 w 1218"/>
                <a:gd name="T45" fmla="*/ 33 h 952"/>
                <a:gd name="T46" fmla="*/ 906 w 1218"/>
                <a:gd name="T47" fmla="*/ 18 h 952"/>
                <a:gd name="T48" fmla="*/ 921 w 1218"/>
                <a:gd name="T49" fmla="*/ 9 h 952"/>
                <a:gd name="T50" fmla="*/ 936 w 1218"/>
                <a:gd name="T51" fmla="*/ 3 h 952"/>
                <a:gd name="T52" fmla="*/ 955 w 1218"/>
                <a:gd name="T53" fmla="*/ 0 h 952"/>
                <a:gd name="T54" fmla="*/ 1093 w 1218"/>
                <a:gd name="T55" fmla="*/ 0 h 952"/>
                <a:gd name="T56" fmla="*/ 1121 w 1218"/>
                <a:gd name="T57" fmla="*/ 4 h 952"/>
                <a:gd name="T58" fmla="*/ 1147 w 1218"/>
                <a:gd name="T59" fmla="*/ 13 h 952"/>
                <a:gd name="T60" fmla="*/ 1171 w 1218"/>
                <a:gd name="T61" fmla="*/ 28 h 952"/>
                <a:gd name="T62" fmla="*/ 1190 w 1218"/>
                <a:gd name="T63" fmla="*/ 47 h 952"/>
                <a:gd name="T64" fmla="*/ 1205 w 1218"/>
                <a:gd name="T65" fmla="*/ 71 h 952"/>
                <a:gd name="T66" fmla="*/ 1214 w 1218"/>
                <a:gd name="T67" fmla="*/ 97 h 952"/>
                <a:gd name="T68" fmla="*/ 1218 w 1218"/>
                <a:gd name="T69" fmla="*/ 124 h 952"/>
                <a:gd name="T70" fmla="*/ 1218 w 1218"/>
                <a:gd name="T71" fmla="*/ 952 h 952"/>
                <a:gd name="T72" fmla="*/ 708 w 1218"/>
                <a:gd name="T73" fmla="*/ 952 h 952"/>
                <a:gd name="T74" fmla="*/ 663 w 1218"/>
                <a:gd name="T75" fmla="*/ 856 h 952"/>
                <a:gd name="T76" fmla="*/ 610 w 1218"/>
                <a:gd name="T77" fmla="*/ 763 h 952"/>
                <a:gd name="T78" fmla="*/ 553 w 1218"/>
                <a:gd name="T79" fmla="*/ 676 h 952"/>
                <a:gd name="T80" fmla="*/ 491 w 1218"/>
                <a:gd name="T81" fmla="*/ 590 h 952"/>
                <a:gd name="T82" fmla="*/ 433 w 1218"/>
                <a:gd name="T83" fmla="*/ 520 h 952"/>
                <a:gd name="T84" fmla="*/ 390 w 1218"/>
                <a:gd name="T85" fmla="*/ 473 h 952"/>
                <a:gd name="T86" fmla="*/ 346 w 1218"/>
                <a:gd name="T87" fmla="*/ 427 h 952"/>
                <a:gd name="T88" fmla="*/ 266 w 1218"/>
                <a:gd name="T89" fmla="*/ 351 h 952"/>
                <a:gd name="T90" fmla="*/ 181 w 1218"/>
                <a:gd name="T91" fmla="*/ 280 h 952"/>
                <a:gd name="T92" fmla="*/ 92 w 1218"/>
                <a:gd name="T93" fmla="*/ 216 h 952"/>
                <a:gd name="T94" fmla="*/ 0 w 1218"/>
                <a:gd name="T95" fmla="*/ 157 h 952"/>
                <a:gd name="T96" fmla="*/ 0 w 1218"/>
                <a:gd name="T97" fmla="*/ 124 h 952"/>
                <a:gd name="T98" fmla="*/ 3 w 1218"/>
                <a:gd name="T99" fmla="*/ 97 h 952"/>
                <a:gd name="T100" fmla="*/ 12 w 1218"/>
                <a:gd name="T101" fmla="*/ 71 h 952"/>
                <a:gd name="T102" fmla="*/ 27 w 1218"/>
                <a:gd name="T103" fmla="*/ 47 h 952"/>
                <a:gd name="T104" fmla="*/ 46 w 1218"/>
                <a:gd name="T105" fmla="*/ 28 h 952"/>
                <a:gd name="T106" fmla="*/ 69 w 1218"/>
                <a:gd name="T107" fmla="*/ 13 h 952"/>
                <a:gd name="T108" fmla="*/ 96 w 1218"/>
                <a:gd name="T109" fmla="*/ 4 h 952"/>
                <a:gd name="T110" fmla="*/ 124 w 1218"/>
                <a:gd name="T111" fmla="*/ 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18" h="952">
                  <a:moveTo>
                    <a:pt x="124" y="0"/>
                  </a:moveTo>
                  <a:lnTo>
                    <a:pt x="270" y="0"/>
                  </a:lnTo>
                  <a:lnTo>
                    <a:pt x="287" y="3"/>
                  </a:lnTo>
                  <a:lnTo>
                    <a:pt x="304" y="9"/>
                  </a:lnTo>
                  <a:lnTo>
                    <a:pt x="319" y="20"/>
                  </a:lnTo>
                  <a:lnTo>
                    <a:pt x="331" y="33"/>
                  </a:lnTo>
                  <a:lnTo>
                    <a:pt x="529" y="319"/>
                  </a:lnTo>
                  <a:lnTo>
                    <a:pt x="579" y="216"/>
                  </a:lnTo>
                  <a:lnTo>
                    <a:pt x="499" y="50"/>
                  </a:lnTo>
                  <a:lnTo>
                    <a:pt x="496" y="35"/>
                  </a:lnTo>
                  <a:lnTo>
                    <a:pt x="498" y="22"/>
                  </a:lnTo>
                  <a:lnTo>
                    <a:pt x="505" y="12"/>
                  </a:lnTo>
                  <a:lnTo>
                    <a:pt x="516" y="4"/>
                  </a:lnTo>
                  <a:lnTo>
                    <a:pt x="530" y="0"/>
                  </a:lnTo>
                  <a:lnTo>
                    <a:pt x="689" y="0"/>
                  </a:lnTo>
                  <a:lnTo>
                    <a:pt x="702" y="4"/>
                  </a:lnTo>
                  <a:lnTo>
                    <a:pt x="714" y="12"/>
                  </a:lnTo>
                  <a:lnTo>
                    <a:pt x="720" y="22"/>
                  </a:lnTo>
                  <a:lnTo>
                    <a:pt x="723" y="35"/>
                  </a:lnTo>
                  <a:lnTo>
                    <a:pt x="719" y="50"/>
                  </a:lnTo>
                  <a:lnTo>
                    <a:pt x="640" y="216"/>
                  </a:lnTo>
                  <a:lnTo>
                    <a:pt x="690" y="321"/>
                  </a:lnTo>
                  <a:lnTo>
                    <a:pt x="893" y="33"/>
                  </a:lnTo>
                  <a:lnTo>
                    <a:pt x="906" y="18"/>
                  </a:lnTo>
                  <a:lnTo>
                    <a:pt x="921" y="9"/>
                  </a:lnTo>
                  <a:lnTo>
                    <a:pt x="936" y="3"/>
                  </a:lnTo>
                  <a:lnTo>
                    <a:pt x="955" y="0"/>
                  </a:lnTo>
                  <a:lnTo>
                    <a:pt x="1093" y="0"/>
                  </a:lnTo>
                  <a:lnTo>
                    <a:pt x="1121" y="4"/>
                  </a:lnTo>
                  <a:lnTo>
                    <a:pt x="1147" y="13"/>
                  </a:lnTo>
                  <a:lnTo>
                    <a:pt x="1171" y="28"/>
                  </a:lnTo>
                  <a:lnTo>
                    <a:pt x="1190" y="47"/>
                  </a:lnTo>
                  <a:lnTo>
                    <a:pt x="1205" y="71"/>
                  </a:lnTo>
                  <a:lnTo>
                    <a:pt x="1214" y="97"/>
                  </a:lnTo>
                  <a:lnTo>
                    <a:pt x="1218" y="124"/>
                  </a:lnTo>
                  <a:lnTo>
                    <a:pt x="1218" y="952"/>
                  </a:lnTo>
                  <a:lnTo>
                    <a:pt x="708" y="952"/>
                  </a:lnTo>
                  <a:lnTo>
                    <a:pt x="663" y="856"/>
                  </a:lnTo>
                  <a:lnTo>
                    <a:pt x="610" y="763"/>
                  </a:lnTo>
                  <a:lnTo>
                    <a:pt x="553" y="676"/>
                  </a:lnTo>
                  <a:lnTo>
                    <a:pt x="491" y="590"/>
                  </a:lnTo>
                  <a:lnTo>
                    <a:pt x="433" y="520"/>
                  </a:lnTo>
                  <a:lnTo>
                    <a:pt x="390" y="473"/>
                  </a:lnTo>
                  <a:lnTo>
                    <a:pt x="346" y="427"/>
                  </a:lnTo>
                  <a:lnTo>
                    <a:pt x="266" y="351"/>
                  </a:lnTo>
                  <a:lnTo>
                    <a:pt x="181" y="280"/>
                  </a:lnTo>
                  <a:lnTo>
                    <a:pt x="92" y="216"/>
                  </a:lnTo>
                  <a:lnTo>
                    <a:pt x="0" y="157"/>
                  </a:lnTo>
                  <a:lnTo>
                    <a:pt x="0" y="124"/>
                  </a:lnTo>
                  <a:lnTo>
                    <a:pt x="3" y="97"/>
                  </a:lnTo>
                  <a:lnTo>
                    <a:pt x="12" y="71"/>
                  </a:lnTo>
                  <a:lnTo>
                    <a:pt x="27" y="47"/>
                  </a:lnTo>
                  <a:lnTo>
                    <a:pt x="46" y="28"/>
                  </a:lnTo>
                  <a:lnTo>
                    <a:pt x="69" y="13"/>
                  </a:lnTo>
                  <a:lnTo>
                    <a:pt x="96" y="4"/>
                  </a:lnTo>
                  <a:lnTo>
                    <a:pt x="1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5" name="Freeform 178"/>
            <p:cNvSpPr>
              <a:spLocks/>
            </p:cNvSpPr>
            <p:nvPr/>
          </p:nvSpPr>
          <p:spPr bwMode="auto">
            <a:xfrm>
              <a:off x="8149" y="1317"/>
              <a:ext cx="802" cy="801"/>
            </a:xfrm>
            <a:custGeom>
              <a:avLst/>
              <a:gdLst>
                <a:gd name="T0" fmla="*/ 401 w 802"/>
                <a:gd name="T1" fmla="*/ 0 h 801"/>
                <a:gd name="T2" fmla="*/ 455 w 802"/>
                <a:gd name="T3" fmla="*/ 3 h 801"/>
                <a:gd name="T4" fmla="*/ 507 w 802"/>
                <a:gd name="T5" fmla="*/ 15 h 801"/>
                <a:gd name="T6" fmla="*/ 557 w 802"/>
                <a:gd name="T7" fmla="*/ 32 h 801"/>
                <a:gd name="T8" fmla="*/ 603 w 802"/>
                <a:gd name="T9" fmla="*/ 55 h 801"/>
                <a:gd name="T10" fmla="*/ 644 w 802"/>
                <a:gd name="T11" fmla="*/ 84 h 801"/>
                <a:gd name="T12" fmla="*/ 684 w 802"/>
                <a:gd name="T13" fmla="*/ 117 h 801"/>
                <a:gd name="T14" fmla="*/ 718 w 802"/>
                <a:gd name="T15" fmla="*/ 156 h 801"/>
                <a:gd name="T16" fmla="*/ 747 w 802"/>
                <a:gd name="T17" fmla="*/ 198 h 801"/>
                <a:gd name="T18" fmla="*/ 769 w 802"/>
                <a:gd name="T19" fmla="*/ 245 h 801"/>
                <a:gd name="T20" fmla="*/ 787 w 802"/>
                <a:gd name="T21" fmla="*/ 294 h 801"/>
                <a:gd name="T22" fmla="*/ 798 w 802"/>
                <a:gd name="T23" fmla="*/ 346 h 801"/>
                <a:gd name="T24" fmla="*/ 802 w 802"/>
                <a:gd name="T25" fmla="*/ 401 h 801"/>
                <a:gd name="T26" fmla="*/ 798 w 802"/>
                <a:gd name="T27" fmla="*/ 455 h 801"/>
                <a:gd name="T28" fmla="*/ 787 w 802"/>
                <a:gd name="T29" fmla="*/ 507 h 801"/>
                <a:gd name="T30" fmla="*/ 769 w 802"/>
                <a:gd name="T31" fmla="*/ 557 h 801"/>
                <a:gd name="T32" fmla="*/ 747 w 802"/>
                <a:gd name="T33" fmla="*/ 602 h 801"/>
                <a:gd name="T34" fmla="*/ 718 w 802"/>
                <a:gd name="T35" fmla="*/ 646 h 801"/>
                <a:gd name="T36" fmla="*/ 684 w 802"/>
                <a:gd name="T37" fmla="*/ 684 h 801"/>
                <a:gd name="T38" fmla="*/ 644 w 802"/>
                <a:gd name="T39" fmla="*/ 718 h 801"/>
                <a:gd name="T40" fmla="*/ 603 w 802"/>
                <a:gd name="T41" fmla="*/ 746 h 801"/>
                <a:gd name="T42" fmla="*/ 557 w 802"/>
                <a:gd name="T43" fmla="*/ 770 h 801"/>
                <a:gd name="T44" fmla="*/ 507 w 802"/>
                <a:gd name="T45" fmla="*/ 787 h 801"/>
                <a:gd name="T46" fmla="*/ 455 w 802"/>
                <a:gd name="T47" fmla="*/ 798 h 801"/>
                <a:gd name="T48" fmla="*/ 401 w 802"/>
                <a:gd name="T49" fmla="*/ 801 h 801"/>
                <a:gd name="T50" fmla="*/ 346 w 802"/>
                <a:gd name="T51" fmla="*/ 798 h 801"/>
                <a:gd name="T52" fmla="*/ 293 w 802"/>
                <a:gd name="T53" fmla="*/ 787 h 801"/>
                <a:gd name="T54" fmla="*/ 245 w 802"/>
                <a:gd name="T55" fmla="*/ 770 h 801"/>
                <a:gd name="T56" fmla="*/ 198 w 802"/>
                <a:gd name="T57" fmla="*/ 746 h 801"/>
                <a:gd name="T58" fmla="*/ 156 w 802"/>
                <a:gd name="T59" fmla="*/ 718 h 801"/>
                <a:gd name="T60" fmla="*/ 117 w 802"/>
                <a:gd name="T61" fmla="*/ 684 h 801"/>
                <a:gd name="T62" fmla="*/ 83 w 802"/>
                <a:gd name="T63" fmla="*/ 646 h 801"/>
                <a:gd name="T64" fmla="*/ 54 w 802"/>
                <a:gd name="T65" fmla="*/ 602 h 801"/>
                <a:gd name="T66" fmla="*/ 32 w 802"/>
                <a:gd name="T67" fmla="*/ 557 h 801"/>
                <a:gd name="T68" fmla="*/ 13 w 802"/>
                <a:gd name="T69" fmla="*/ 507 h 801"/>
                <a:gd name="T70" fmla="*/ 3 w 802"/>
                <a:gd name="T71" fmla="*/ 455 h 801"/>
                <a:gd name="T72" fmla="*/ 0 w 802"/>
                <a:gd name="T73" fmla="*/ 401 h 801"/>
                <a:gd name="T74" fmla="*/ 3 w 802"/>
                <a:gd name="T75" fmla="*/ 346 h 801"/>
                <a:gd name="T76" fmla="*/ 13 w 802"/>
                <a:gd name="T77" fmla="*/ 294 h 801"/>
                <a:gd name="T78" fmla="*/ 32 w 802"/>
                <a:gd name="T79" fmla="*/ 245 h 801"/>
                <a:gd name="T80" fmla="*/ 54 w 802"/>
                <a:gd name="T81" fmla="*/ 198 h 801"/>
                <a:gd name="T82" fmla="*/ 83 w 802"/>
                <a:gd name="T83" fmla="*/ 156 h 801"/>
                <a:gd name="T84" fmla="*/ 117 w 802"/>
                <a:gd name="T85" fmla="*/ 117 h 801"/>
                <a:gd name="T86" fmla="*/ 156 w 802"/>
                <a:gd name="T87" fmla="*/ 84 h 801"/>
                <a:gd name="T88" fmla="*/ 198 w 802"/>
                <a:gd name="T89" fmla="*/ 55 h 801"/>
                <a:gd name="T90" fmla="*/ 245 w 802"/>
                <a:gd name="T91" fmla="*/ 32 h 801"/>
                <a:gd name="T92" fmla="*/ 293 w 802"/>
                <a:gd name="T93" fmla="*/ 15 h 801"/>
                <a:gd name="T94" fmla="*/ 346 w 802"/>
                <a:gd name="T95" fmla="*/ 3 h 801"/>
                <a:gd name="T96" fmla="*/ 401 w 802"/>
                <a:gd name="T97" fmla="*/ 0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2" h="801">
                  <a:moveTo>
                    <a:pt x="401" y="0"/>
                  </a:moveTo>
                  <a:lnTo>
                    <a:pt x="455" y="3"/>
                  </a:lnTo>
                  <a:lnTo>
                    <a:pt x="507" y="15"/>
                  </a:lnTo>
                  <a:lnTo>
                    <a:pt x="557" y="32"/>
                  </a:lnTo>
                  <a:lnTo>
                    <a:pt x="603" y="55"/>
                  </a:lnTo>
                  <a:lnTo>
                    <a:pt x="644" y="84"/>
                  </a:lnTo>
                  <a:lnTo>
                    <a:pt x="684" y="117"/>
                  </a:lnTo>
                  <a:lnTo>
                    <a:pt x="718" y="156"/>
                  </a:lnTo>
                  <a:lnTo>
                    <a:pt x="747" y="198"/>
                  </a:lnTo>
                  <a:lnTo>
                    <a:pt x="769" y="245"/>
                  </a:lnTo>
                  <a:lnTo>
                    <a:pt x="787" y="294"/>
                  </a:lnTo>
                  <a:lnTo>
                    <a:pt x="798" y="346"/>
                  </a:lnTo>
                  <a:lnTo>
                    <a:pt x="802" y="401"/>
                  </a:lnTo>
                  <a:lnTo>
                    <a:pt x="798" y="455"/>
                  </a:lnTo>
                  <a:lnTo>
                    <a:pt x="787" y="507"/>
                  </a:lnTo>
                  <a:lnTo>
                    <a:pt x="769" y="557"/>
                  </a:lnTo>
                  <a:lnTo>
                    <a:pt x="747" y="602"/>
                  </a:lnTo>
                  <a:lnTo>
                    <a:pt x="718" y="646"/>
                  </a:lnTo>
                  <a:lnTo>
                    <a:pt x="684" y="684"/>
                  </a:lnTo>
                  <a:lnTo>
                    <a:pt x="644" y="718"/>
                  </a:lnTo>
                  <a:lnTo>
                    <a:pt x="603" y="746"/>
                  </a:lnTo>
                  <a:lnTo>
                    <a:pt x="557" y="770"/>
                  </a:lnTo>
                  <a:lnTo>
                    <a:pt x="507" y="787"/>
                  </a:lnTo>
                  <a:lnTo>
                    <a:pt x="455" y="798"/>
                  </a:lnTo>
                  <a:lnTo>
                    <a:pt x="401" y="801"/>
                  </a:lnTo>
                  <a:lnTo>
                    <a:pt x="346" y="798"/>
                  </a:lnTo>
                  <a:lnTo>
                    <a:pt x="293" y="787"/>
                  </a:lnTo>
                  <a:lnTo>
                    <a:pt x="245" y="770"/>
                  </a:lnTo>
                  <a:lnTo>
                    <a:pt x="198" y="746"/>
                  </a:lnTo>
                  <a:lnTo>
                    <a:pt x="156" y="718"/>
                  </a:lnTo>
                  <a:lnTo>
                    <a:pt x="117" y="684"/>
                  </a:lnTo>
                  <a:lnTo>
                    <a:pt x="83" y="646"/>
                  </a:lnTo>
                  <a:lnTo>
                    <a:pt x="54" y="602"/>
                  </a:lnTo>
                  <a:lnTo>
                    <a:pt x="32" y="557"/>
                  </a:lnTo>
                  <a:lnTo>
                    <a:pt x="13" y="507"/>
                  </a:lnTo>
                  <a:lnTo>
                    <a:pt x="3" y="455"/>
                  </a:lnTo>
                  <a:lnTo>
                    <a:pt x="0" y="401"/>
                  </a:lnTo>
                  <a:lnTo>
                    <a:pt x="3" y="346"/>
                  </a:lnTo>
                  <a:lnTo>
                    <a:pt x="13" y="294"/>
                  </a:lnTo>
                  <a:lnTo>
                    <a:pt x="32" y="245"/>
                  </a:lnTo>
                  <a:lnTo>
                    <a:pt x="54" y="198"/>
                  </a:lnTo>
                  <a:lnTo>
                    <a:pt x="83" y="156"/>
                  </a:lnTo>
                  <a:lnTo>
                    <a:pt x="117" y="117"/>
                  </a:lnTo>
                  <a:lnTo>
                    <a:pt x="156" y="84"/>
                  </a:lnTo>
                  <a:lnTo>
                    <a:pt x="198" y="55"/>
                  </a:lnTo>
                  <a:lnTo>
                    <a:pt x="245" y="32"/>
                  </a:lnTo>
                  <a:lnTo>
                    <a:pt x="293" y="15"/>
                  </a:lnTo>
                  <a:lnTo>
                    <a:pt x="346" y="3"/>
                  </a:lnTo>
                  <a:lnTo>
                    <a:pt x="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6" name="Freeform 179"/>
            <p:cNvSpPr>
              <a:spLocks/>
            </p:cNvSpPr>
            <p:nvPr/>
          </p:nvSpPr>
          <p:spPr bwMode="auto">
            <a:xfrm>
              <a:off x="8262" y="4809"/>
              <a:ext cx="918" cy="822"/>
            </a:xfrm>
            <a:custGeom>
              <a:avLst/>
              <a:gdLst>
                <a:gd name="T0" fmla="*/ 281 w 918"/>
                <a:gd name="T1" fmla="*/ 0 h 822"/>
                <a:gd name="T2" fmla="*/ 830 w 918"/>
                <a:gd name="T3" fmla="*/ 421 h 822"/>
                <a:gd name="T4" fmla="*/ 857 w 918"/>
                <a:gd name="T5" fmla="*/ 445 h 822"/>
                <a:gd name="T6" fmla="*/ 880 w 918"/>
                <a:gd name="T7" fmla="*/ 472 h 822"/>
                <a:gd name="T8" fmla="*/ 897 w 918"/>
                <a:gd name="T9" fmla="*/ 504 h 822"/>
                <a:gd name="T10" fmla="*/ 909 w 918"/>
                <a:gd name="T11" fmla="*/ 535 h 822"/>
                <a:gd name="T12" fmla="*/ 916 w 918"/>
                <a:gd name="T13" fmla="*/ 569 h 822"/>
                <a:gd name="T14" fmla="*/ 918 w 918"/>
                <a:gd name="T15" fmla="*/ 603 h 822"/>
                <a:gd name="T16" fmla="*/ 915 w 918"/>
                <a:gd name="T17" fmla="*/ 637 h 822"/>
                <a:gd name="T18" fmla="*/ 906 w 918"/>
                <a:gd name="T19" fmla="*/ 671 h 822"/>
                <a:gd name="T20" fmla="*/ 892 w 918"/>
                <a:gd name="T21" fmla="*/ 704 h 822"/>
                <a:gd name="T22" fmla="*/ 872 w 918"/>
                <a:gd name="T23" fmla="*/ 734 h 822"/>
                <a:gd name="T24" fmla="*/ 848 w 918"/>
                <a:gd name="T25" fmla="*/ 760 h 822"/>
                <a:gd name="T26" fmla="*/ 821 w 918"/>
                <a:gd name="T27" fmla="*/ 782 h 822"/>
                <a:gd name="T28" fmla="*/ 792 w 918"/>
                <a:gd name="T29" fmla="*/ 800 h 822"/>
                <a:gd name="T30" fmla="*/ 761 w 918"/>
                <a:gd name="T31" fmla="*/ 811 h 822"/>
                <a:gd name="T32" fmla="*/ 728 w 918"/>
                <a:gd name="T33" fmla="*/ 819 h 822"/>
                <a:gd name="T34" fmla="*/ 694 w 918"/>
                <a:gd name="T35" fmla="*/ 822 h 822"/>
                <a:gd name="T36" fmla="*/ 658 w 918"/>
                <a:gd name="T37" fmla="*/ 819 h 822"/>
                <a:gd name="T38" fmla="*/ 624 w 918"/>
                <a:gd name="T39" fmla="*/ 810 h 822"/>
                <a:gd name="T40" fmla="*/ 590 w 918"/>
                <a:gd name="T41" fmla="*/ 796 h 822"/>
                <a:gd name="T42" fmla="*/ 559 w 918"/>
                <a:gd name="T43" fmla="*/ 776 h 822"/>
                <a:gd name="T44" fmla="*/ 0 w 918"/>
                <a:gd name="T45" fmla="*/ 348 h 822"/>
                <a:gd name="T46" fmla="*/ 25 w 918"/>
                <a:gd name="T47" fmla="*/ 323 h 822"/>
                <a:gd name="T48" fmla="*/ 97 w 918"/>
                <a:gd name="T49" fmla="*/ 248 h 822"/>
                <a:gd name="T50" fmla="*/ 162 w 918"/>
                <a:gd name="T51" fmla="*/ 169 h 822"/>
                <a:gd name="T52" fmla="*/ 225 w 918"/>
                <a:gd name="T53" fmla="*/ 86 h 822"/>
                <a:gd name="T54" fmla="*/ 281 w 918"/>
                <a:gd name="T55" fmla="*/ 0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18" h="822">
                  <a:moveTo>
                    <a:pt x="281" y="0"/>
                  </a:moveTo>
                  <a:lnTo>
                    <a:pt x="830" y="421"/>
                  </a:lnTo>
                  <a:lnTo>
                    <a:pt x="857" y="445"/>
                  </a:lnTo>
                  <a:lnTo>
                    <a:pt x="880" y="472"/>
                  </a:lnTo>
                  <a:lnTo>
                    <a:pt x="897" y="504"/>
                  </a:lnTo>
                  <a:lnTo>
                    <a:pt x="909" y="535"/>
                  </a:lnTo>
                  <a:lnTo>
                    <a:pt x="916" y="569"/>
                  </a:lnTo>
                  <a:lnTo>
                    <a:pt x="918" y="603"/>
                  </a:lnTo>
                  <a:lnTo>
                    <a:pt x="915" y="637"/>
                  </a:lnTo>
                  <a:lnTo>
                    <a:pt x="906" y="671"/>
                  </a:lnTo>
                  <a:lnTo>
                    <a:pt x="892" y="704"/>
                  </a:lnTo>
                  <a:lnTo>
                    <a:pt x="872" y="734"/>
                  </a:lnTo>
                  <a:lnTo>
                    <a:pt x="848" y="760"/>
                  </a:lnTo>
                  <a:lnTo>
                    <a:pt x="821" y="782"/>
                  </a:lnTo>
                  <a:lnTo>
                    <a:pt x="792" y="800"/>
                  </a:lnTo>
                  <a:lnTo>
                    <a:pt x="761" y="811"/>
                  </a:lnTo>
                  <a:lnTo>
                    <a:pt x="728" y="819"/>
                  </a:lnTo>
                  <a:lnTo>
                    <a:pt x="694" y="822"/>
                  </a:lnTo>
                  <a:lnTo>
                    <a:pt x="658" y="819"/>
                  </a:lnTo>
                  <a:lnTo>
                    <a:pt x="624" y="810"/>
                  </a:lnTo>
                  <a:lnTo>
                    <a:pt x="590" y="796"/>
                  </a:lnTo>
                  <a:lnTo>
                    <a:pt x="559" y="776"/>
                  </a:lnTo>
                  <a:lnTo>
                    <a:pt x="0" y="348"/>
                  </a:lnTo>
                  <a:lnTo>
                    <a:pt x="25" y="323"/>
                  </a:lnTo>
                  <a:lnTo>
                    <a:pt x="97" y="248"/>
                  </a:lnTo>
                  <a:lnTo>
                    <a:pt x="162" y="169"/>
                  </a:lnTo>
                  <a:lnTo>
                    <a:pt x="225" y="86"/>
                  </a:lnTo>
                  <a:lnTo>
                    <a:pt x="28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7" name="Freeform 180"/>
            <p:cNvSpPr>
              <a:spLocks/>
            </p:cNvSpPr>
            <p:nvPr/>
          </p:nvSpPr>
          <p:spPr bwMode="auto">
            <a:xfrm>
              <a:off x="6426" y="3746"/>
              <a:ext cx="1218" cy="950"/>
            </a:xfrm>
            <a:custGeom>
              <a:avLst/>
              <a:gdLst>
                <a:gd name="T0" fmla="*/ 124 w 1218"/>
                <a:gd name="T1" fmla="*/ 0 h 950"/>
                <a:gd name="T2" fmla="*/ 270 w 1218"/>
                <a:gd name="T3" fmla="*/ 0 h 950"/>
                <a:gd name="T4" fmla="*/ 287 w 1218"/>
                <a:gd name="T5" fmla="*/ 2 h 950"/>
                <a:gd name="T6" fmla="*/ 304 w 1218"/>
                <a:gd name="T7" fmla="*/ 9 h 950"/>
                <a:gd name="T8" fmla="*/ 319 w 1218"/>
                <a:gd name="T9" fmla="*/ 18 h 950"/>
                <a:gd name="T10" fmla="*/ 331 w 1218"/>
                <a:gd name="T11" fmla="*/ 32 h 950"/>
                <a:gd name="T12" fmla="*/ 529 w 1218"/>
                <a:gd name="T13" fmla="*/ 318 h 950"/>
                <a:gd name="T14" fmla="*/ 577 w 1218"/>
                <a:gd name="T15" fmla="*/ 214 h 950"/>
                <a:gd name="T16" fmla="*/ 499 w 1218"/>
                <a:gd name="T17" fmla="*/ 48 h 950"/>
                <a:gd name="T18" fmla="*/ 495 w 1218"/>
                <a:gd name="T19" fmla="*/ 35 h 950"/>
                <a:gd name="T20" fmla="*/ 498 w 1218"/>
                <a:gd name="T21" fmla="*/ 22 h 950"/>
                <a:gd name="T22" fmla="*/ 504 w 1218"/>
                <a:gd name="T23" fmla="*/ 10 h 950"/>
                <a:gd name="T24" fmla="*/ 516 w 1218"/>
                <a:gd name="T25" fmla="*/ 2 h 950"/>
                <a:gd name="T26" fmla="*/ 529 w 1218"/>
                <a:gd name="T27" fmla="*/ 0 h 950"/>
                <a:gd name="T28" fmla="*/ 687 w 1218"/>
                <a:gd name="T29" fmla="*/ 0 h 950"/>
                <a:gd name="T30" fmla="*/ 702 w 1218"/>
                <a:gd name="T31" fmla="*/ 2 h 950"/>
                <a:gd name="T32" fmla="*/ 712 w 1218"/>
                <a:gd name="T33" fmla="*/ 10 h 950"/>
                <a:gd name="T34" fmla="*/ 720 w 1218"/>
                <a:gd name="T35" fmla="*/ 22 h 950"/>
                <a:gd name="T36" fmla="*/ 721 w 1218"/>
                <a:gd name="T37" fmla="*/ 35 h 950"/>
                <a:gd name="T38" fmla="*/ 719 w 1218"/>
                <a:gd name="T39" fmla="*/ 48 h 950"/>
                <a:gd name="T40" fmla="*/ 639 w 1218"/>
                <a:gd name="T41" fmla="*/ 214 h 950"/>
                <a:gd name="T42" fmla="*/ 689 w 1218"/>
                <a:gd name="T43" fmla="*/ 319 h 950"/>
                <a:gd name="T44" fmla="*/ 893 w 1218"/>
                <a:gd name="T45" fmla="*/ 31 h 950"/>
                <a:gd name="T46" fmla="*/ 905 w 1218"/>
                <a:gd name="T47" fmla="*/ 18 h 950"/>
                <a:gd name="T48" fmla="*/ 919 w 1218"/>
                <a:gd name="T49" fmla="*/ 8 h 950"/>
                <a:gd name="T50" fmla="*/ 936 w 1218"/>
                <a:gd name="T51" fmla="*/ 1 h 950"/>
                <a:gd name="T52" fmla="*/ 955 w 1218"/>
                <a:gd name="T53" fmla="*/ 0 h 950"/>
                <a:gd name="T54" fmla="*/ 1092 w 1218"/>
                <a:gd name="T55" fmla="*/ 0 h 950"/>
                <a:gd name="T56" fmla="*/ 1121 w 1218"/>
                <a:gd name="T57" fmla="*/ 2 h 950"/>
                <a:gd name="T58" fmla="*/ 1147 w 1218"/>
                <a:gd name="T59" fmla="*/ 11 h 950"/>
                <a:gd name="T60" fmla="*/ 1171 w 1218"/>
                <a:gd name="T61" fmla="*/ 27 h 950"/>
                <a:gd name="T62" fmla="*/ 1189 w 1218"/>
                <a:gd name="T63" fmla="*/ 45 h 950"/>
                <a:gd name="T64" fmla="*/ 1205 w 1218"/>
                <a:gd name="T65" fmla="*/ 69 h 950"/>
                <a:gd name="T66" fmla="*/ 1214 w 1218"/>
                <a:gd name="T67" fmla="*/ 95 h 950"/>
                <a:gd name="T68" fmla="*/ 1216 w 1218"/>
                <a:gd name="T69" fmla="*/ 124 h 950"/>
                <a:gd name="T70" fmla="*/ 1218 w 1218"/>
                <a:gd name="T71" fmla="*/ 124 h 950"/>
                <a:gd name="T72" fmla="*/ 1218 w 1218"/>
                <a:gd name="T73" fmla="*/ 950 h 950"/>
                <a:gd name="T74" fmla="*/ 0 w 1218"/>
                <a:gd name="T75" fmla="*/ 950 h 950"/>
                <a:gd name="T76" fmla="*/ 0 w 1218"/>
                <a:gd name="T77" fmla="*/ 124 h 950"/>
                <a:gd name="T78" fmla="*/ 3 w 1218"/>
                <a:gd name="T79" fmla="*/ 95 h 950"/>
                <a:gd name="T80" fmla="*/ 12 w 1218"/>
                <a:gd name="T81" fmla="*/ 69 h 950"/>
                <a:gd name="T82" fmla="*/ 26 w 1218"/>
                <a:gd name="T83" fmla="*/ 45 h 950"/>
                <a:gd name="T84" fmla="*/ 46 w 1218"/>
                <a:gd name="T85" fmla="*/ 27 h 950"/>
                <a:gd name="T86" fmla="*/ 69 w 1218"/>
                <a:gd name="T87" fmla="*/ 13 h 950"/>
                <a:gd name="T88" fmla="*/ 96 w 1218"/>
                <a:gd name="T89" fmla="*/ 2 h 950"/>
                <a:gd name="T90" fmla="*/ 124 w 1218"/>
                <a:gd name="T91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18" h="950">
                  <a:moveTo>
                    <a:pt x="124" y="0"/>
                  </a:moveTo>
                  <a:lnTo>
                    <a:pt x="270" y="0"/>
                  </a:lnTo>
                  <a:lnTo>
                    <a:pt x="287" y="2"/>
                  </a:lnTo>
                  <a:lnTo>
                    <a:pt x="304" y="9"/>
                  </a:lnTo>
                  <a:lnTo>
                    <a:pt x="319" y="18"/>
                  </a:lnTo>
                  <a:lnTo>
                    <a:pt x="331" y="32"/>
                  </a:lnTo>
                  <a:lnTo>
                    <a:pt x="529" y="318"/>
                  </a:lnTo>
                  <a:lnTo>
                    <a:pt x="577" y="214"/>
                  </a:lnTo>
                  <a:lnTo>
                    <a:pt x="499" y="48"/>
                  </a:lnTo>
                  <a:lnTo>
                    <a:pt x="495" y="35"/>
                  </a:lnTo>
                  <a:lnTo>
                    <a:pt x="498" y="22"/>
                  </a:lnTo>
                  <a:lnTo>
                    <a:pt x="504" y="10"/>
                  </a:lnTo>
                  <a:lnTo>
                    <a:pt x="516" y="2"/>
                  </a:lnTo>
                  <a:lnTo>
                    <a:pt x="529" y="0"/>
                  </a:lnTo>
                  <a:lnTo>
                    <a:pt x="687" y="0"/>
                  </a:lnTo>
                  <a:lnTo>
                    <a:pt x="702" y="2"/>
                  </a:lnTo>
                  <a:lnTo>
                    <a:pt x="712" y="10"/>
                  </a:lnTo>
                  <a:lnTo>
                    <a:pt x="720" y="22"/>
                  </a:lnTo>
                  <a:lnTo>
                    <a:pt x="721" y="35"/>
                  </a:lnTo>
                  <a:lnTo>
                    <a:pt x="719" y="48"/>
                  </a:lnTo>
                  <a:lnTo>
                    <a:pt x="639" y="214"/>
                  </a:lnTo>
                  <a:lnTo>
                    <a:pt x="689" y="319"/>
                  </a:lnTo>
                  <a:lnTo>
                    <a:pt x="893" y="31"/>
                  </a:lnTo>
                  <a:lnTo>
                    <a:pt x="905" y="18"/>
                  </a:lnTo>
                  <a:lnTo>
                    <a:pt x="919" y="8"/>
                  </a:lnTo>
                  <a:lnTo>
                    <a:pt x="936" y="1"/>
                  </a:lnTo>
                  <a:lnTo>
                    <a:pt x="955" y="0"/>
                  </a:lnTo>
                  <a:lnTo>
                    <a:pt x="1092" y="0"/>
                  </a:lnTo>
                  <a:lnTo>
                    <a:pt x="1121" y="2"/>
                  </a:lnTo>
                  <a:lnTo>
                    <a:pt x="1147" y="11"/>
                  </a:lnTo>
                  <a:lnTo>
                    <a:pt x="1171" y="27"/>
                  </a:lnTo>
                  <a:lnTo>
                    <a:pt x="1189" y="45"/>
                  </a:lnTo>
                  <a:lnTo>
                    <a:pt x="1205" y="69"/>
                  </a:lnTo>
                  <a:lnTo>
                    <a:pt x="1214" y="95"/>
                  </a:lnTo>
                  <a:lnTo>
                    <a:pt x="1216" y="124"/>
                  </a:lnTo>
                  <a:lnTo>
                    <a:pt x="1218" y="124"/>
                  </a:lnTo>
                  <a:lnTo>
                    <a:pt x="1218" y="950"/>
                  </a:lnTo>
                  <a:lnTo>
                    <a:pt x="0" y="950"/>
                  </a:lnTo>
                  <a:lnTo>
                    <a:pt x="0" y="124"/>
                  </a:lnTo>
                  <a:lnTo>
                    <a:pt x="3" y="95"/>
                  </a:lnTo>
                  <a:lnTo>
                    <a:pt x="12" y="69"/>
                  </a:lnTo>
                  <a:lnTo>
                    <a:pt x="26" y="45"/>
                  </a:lnTo>
                  <a:lnTo>
                    <a:pt x="46" y="27"/>
                  </a:lnTo>
                  <a:lnTo>
                    <a:pt x="69" y="13"/>
                  </a:lnTo>
                  <a:lnTo>
                    <a:pt x="96" y="2"/>
                  </a:lnTo>
                  <a:lnTo>
                    <a:pt x="1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8" name="Freeform 181"/>
            <p:cNvSpPr>
              <a:spLocks/>
            </p:cNvSpPr>
            <p:nvPr/>
          </p:nvSpPr>
          <p:spPr bwMode="auto">
            <a:xfrm>
              <a:off x="6633" y="2865"/>
              <a:ext cx="801" cy="801"/>
            </a:xfrm>
            <a:custGeom>
              <a:avLst/>
              <a:gdLst>
                <a:gd name="T0" fmla="*/ 401 w 801"/>
                <a:gd name="T1" fmla="*/ 0 h 801"/>
                <a:gd name="T2" fmla="*/ 456 w 801"/>
                <a:gd name="T3" fmla="*/ 4 h 801"/>
                <a:gd name="T4" fmla="*/ 508 w 801"/>
                <a:gd name="T5" fmla="*/ 14 h 801"/>
                <a:gd name="T6" fmla="*/ 556 w 801"/>
                <a:gd name="T7" fmla="*/ 31 h 801"/>
                <a:gd name="T8" fmla="*/ 604 w 801"/>
                <a:gd name="T9" fmla="*/ 55 h 801"/>
                <a:gd name="T10" fmla="*/ 645 w 801"/>
                <a:gd name="T11" fmla="*/ 83 h 801"/>
                <a:gd name="T12" fmla="*/ 685 w 801"/>
                <a:gd name="T13" fmla="*/ 117 h 801"/>
                <a:gd name="T14" fmla="*/ 719 w 801"/>
                <a:gd name="T15" fmla="*/ 157 h 801"/>
                <a:gd name="T16" fmla="*/ 748 w 801"/>
                <a:gd name="T17" fmla="*/ 199 h 801"/>
                <a:gd name="T18" fmla="*/ 770 w 801"/>
                <a:gd name="T19" fmla="*/ 244 h 801"/>
                <a:gd name="T20" fmla="*/ 788 w 801"/>
                <a:gd name="T21" fmla="*/ 294 h 801"/>
                <a:gd name="T22" fmla="*/ 799 w 801"/>
                <a:gd name="T23" fmla="*/ 347 h 801"/>
                <a:gd name="T24" fmla="*/ 801 w 801"/>
                <a:gd name="T25" fmla="*/ 400 h 801"/>
                <a:gd name="T26" fmla="*/ 799 w 801"/>
                <a:gd name="T27" fmla="*/ 455 h 801"/>
                <a:gd name="T28" fmla="*/ 788 w 801"/>
                <a:gd name="T29" fmla="*/ 508 h 801"/>
                <a:gd name="T30" fmla="*/ 770 w 801"/>
                <a:gd name="T31" fmla="*/ 556 h 801"/>
                <a:gd name="T32" fmla="*/ 748 w 801"/>
                <a:gd name="T33" fmla="*/ 603 h 801"/>
                <a:gd name="T34" fmla="*/ 719 w 801"/>
                <a:gd name="T35" fmla="*/ 645 h 801"/>
                <a:gd name="T36" fmla="*/ 685 w 801"/>
                <a:gd name="T37" fmla="*/ 684 h 801"/>
                <a:gd name="T38" fmla="*/ 645 w 801"/>
                <a:gd name="T39" fmla="*/ 718 h 801"/>
                <a:gd name="T40" fmla="*/ 604 w 801"/>
                <a:gd name="T41" fmla="*/ 747 h 801"/>
                <a:gd name="T42" fmla="*/ 556 w 801"/>
                <a:gd name="T43" fmla="*/ 769 h 801"/>
                <a:gd name="T44" fmla="*/ 508 w 801"/>
                <a:gd name="T45" fmla="*/ 786 h 801"/>
                <a:gd name="T46" fmla="*/ 456 w 801"/>
                <a:gd name="T47" fmla="*/ 798 h 801"/>
                <a:gd name="T48" fmla="*/ 401 w 801"/>
                <a:gd name="T49" fmla="*/ 801 h 801"/>
                <a:gd name="T50" fmla="*/ 347 w 801"/>
                <a:gd name="T51" fmla="*/ 798 h 801"/>
                <a:gd name="T52" fmla="*/ 294 w 801"/>
                <a:gd name="T53" fmla="*/ 786 h 801"/>
                <a:gd name="T54" fmla="*/ 245 w 801"/>
                <a:gd name="T55" fmla="*/ 769 h 801"/>
                <a:gd name="T56" fmla="*/ 199 w 801"/>
                <a:gd name="T57" fmla="*/ 747 h 801"/>
                <a:gd name="T58" fmla="*/ 157 w 801"/>
                <a:gd name="T59" fmla="*/ 718 h 801"/>
                <a:gd name="T60" fmla="*/ 118 w 801"/>
                <a:gd name="T61" fmla="*/ 684 h 801"/>
                <a:gd name="T62" fmla="*/ 84 w 801"/>
                <a:gd name="T63" fmla="*/ 645 h 801"/>
                <a:gd name="T64" fmla="*/ 55 w 801"/>
                <a:gd name="T65" fmla="*/ 603 h 801"/>
                <a:gd name="T66" fmla="*/ 33 w 801"/>
                <a:gd name="T67" fmla="*/ 556 h 801"/>
                <a:gd name="T68" fmla="*/ 14 w 801"/>
                <a:gd name="T69" fmla="*/ 508 h 801"/>
                <a:gd name="T70" fmla="*/ 4 w 801"/>
                <a:gd name="T71" fmla="*/ 455 h 801"/>
                <a:gd name="T72" fmla="*/ 0 w 801"/>
                <a:gd name="T73" fmla="*/ 400 h 801"/>
                <a:gd name="T74" fmla="*/ 4 w 801"/>
                <a:gd name="T75" fmla="*/ 347 h 801"/>
                <a:gd name="T76" fmla="*/ 14 w 801"/>
                <a:gd name="T77" fmla="*/ 294 h 801"/>
                <a:gd name="T78" fmla="*/ 33 w 801"/>
                <a:gd name="T79" fmla="*/ 244 h 801"/>
                <a:gd name="T80" fmla="*/ 55 w 801"/>
                <a:gd name="T81" fmla="*/ 199 h 801"/>
                <a:gd name="T82" fmla="*/ 84 w 801"/>
                <a:gd name="T83" fmla="*/ 157 h 801"/>
                <a:gd name="T84" fmla="*/ 118 w 801"/>
                <a:gd name="T85" fmla="*/ 117 h 801"/>
                <a:gd name="T86" fmla="*/ 157 w 801"/>
                <a:gd name="T87" fmla="*/ 83 h 801"/>
                <a:gd name="T88" fmla="*/ 199 w 801"/>
                <a:gd name="T89" fmla="*/ 55 h 801"/>
                <a:gd name="T90" fmla="*/ 245 w 801"/>
                <a:gd name="T91" fmla="*/ 31 h 801"/>
                <a:gd name="T92" fmla="*/ 294 w 801"/>
                <a:gd name="T93" fmla="*/ 14 h 801"/>
                <a:gd name="T94" fmla="*/ 347 w 801"/>
                <a:gd name="T95" fmla="*/ 4 h 801"/>
                <a:gd name="T96" fmla="*/ 401 w 801"/>
                <a:gd name="T97" fmla="*/ 0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01" h="801">
                  <a:moveTo>
                    <a:pt x="401" y="0"/>
                  </a:moveTo>
                  <a:lnTo>
                    <a:pt x="456" y="4"/>
                  </a:lnTo>
                  <a:lnTo>
                    <a:pt x="508" y="14"/>
                  </a:lnTo>
                  <a:lnTo>
                    <a:pt x="556" y="31"/>
                  </a:lnTo>
                  <a:lnTo>
                    <a:pt x="604" y="55"/>
                  </a:lnTo>
                  <a:lnTo>
                    <a:pt x="645" y="83"/>
                  </a:lnTo>
                  <a:lnTo>
                    <a:pt x="685" y="117"/>
                  </a:lnTo>
                  <a:lnTo>
                    <a:pt x="719" y="157"/>
                  </a:lnTo>
                  <a:lnTo>
                    <a:pt x="748" y="199"/>
                  </a:lnTo>
                  <a:lnTo>
                    <a:pt x="770" y="244"/>
                  </a:lnTo>
                  <a:lnTo>
                    <a:pt x="788" y="294"/>
                  </a:lnTo>
                  <a:lnTo>
                    <a:pt x="799" y="347"/>
                  </a:lnTo>
                  <a:lnTo>
                    <a:pt x="801" y="400"/>
                  </a:lnTo>
                  <a:lnTo>
                    <a:pt x="799" y="455"/>
                  </a:lnTo>
                  <a:lnTo>
                    <a:pt x="788" y="508"/>
                  </a:lnTo>
                  <a:lnTo>
                    <a:pt x="770" y="556"/>
                  </a:lnTo>
                  <a:lnTo>
                    <a:pt x="748" y="603"/>
                  </a:lnTo>
                  <a:lnTo>
                    <a:pt x="719" y="645"/>
                  </a:lnTo>
                  <a:lnTo>
                    <a:pt x="685" y="684"/>
                  </a:lnTo>
                  <a:lnTo>
                    <a:pt x="645" y="718"/>
                  </a:lnTo>
                  <a:lnTo>
                    <a:pt x="604" y="747"/>
                  </a:lnTo>
                  <a:lnTo>
                    <a:pt x="556" y="769"/>
                  </a:lnTo>
                  <a:lnTo>
                    <a:pt x="508" y="786"/>
                  </a:lnTo>
                  <a:lnTo>
                    <a:pt x="456" y="798"/>
                  </a:lnTo>
                  <a:lnTo>
                    <a:pt x="401" y="801"/>
                  </a:lnTo>
                  <a:lnTo>
                    <a:pt x="347" y="798"/>
                  </a:lnTo>
                  <a:lnTo>
                    <a:pt x="294" y="786"/>
                  </a:lnTo>
                  <a:lnTo>
                    <a:pt x="245" y="769"/>
                  </a:lnTo>
                  <a:lnTo>
                    <a:pt x="199" y="747"/>
                  </a:lnTo>
                  <a:lnTo>
                    <a:pt x="157" y="718"/>
                  </a:lnTo>
                  <a:lnTo>
                    <a:pt x="118" y="684"/>
                  </a:lnTo>
                  <a:lnTo>
                    <a:pt x="84" y="645"/>
                  </a:lnTo>
                  <a:lnTo>
                    <a:pt x="55" y="603"/>
                  </a:lnTo>
                  <a:lnTo>
                    <a:pt x="33" y="556"/>
                  </a:lnTo>
                  <a:lnTo>
                    <a:pt x="14" y="508"/>
                  </a:lnTo>
                  <a:lnTo>
                    <a:pt x="4" y="455"/>
                  </a:lnTo>
                  <a:lnTo>
                    <a:pt x="0" y="400"/>
                  </a:lnTo>
                  <a:lnTo>
                    <a:pt x="4" y="347"/>
                  </a:lnTo>
                  <a:lnTo>
                    <a:pt x="14" y="294"/>
                  </a:lnTo>
                  <a:lnTo>
                    <a:pt x="33" y="244"/>
                  </a:lnTo>
                  <a:lnTo>
                    <a:pt x="55" y="199"/>
                  </a:lnTo>
                  <a:lnTo>
                    <a:pt x="84" y="157"/>
                  </a:lnTo>
                  <a:lnTo>
                    <a:pt x="118" y="117"/>
                  </a:lnTo>
                  <a:lnTo>
                    <a:pt x="157" y="83"/>
                  </a:lnTo>
                  <a:lnTo>
                    <a:pt x="199" y="55"/>
                  </a:lnTo>
                  <a:lnTo>
                    <a:pt x="245" y="31"/>
                  </a:lnTo>
                  <a:lnTo>
                    <a:pt x="294" y="14"/>
                  </a:lnTo>
                  <a:lnTo>
                    <a:pt x="347" y="4"/>
                  </a:lnTo>
                  <a:lnTo>
                    <a:pt x="4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9" name="Freeform 182"/>
            <p:cNvSpPr>
              <a:spLocks noEditPoints="1"/>
            </p:cNvSpPr>
            <p:nvPr/>
          </p:nvSpPr>
          <p:spPr bwMode="auto">
            <a:xfrm>
              <a:off x="5369" y="2215"/>
              <a:ext cx="3325" cy="3325"/>
            </a:xfrm>
            <a:custGeom>
              <a:avLst/>
              <a:gdLst>
                <a:gd name="T0" fmla="*/ 1476 w 3325"/>
                <a:gd name="T1" fmla="*/ 495 h 3325"/>
                <a:gd name="T2" fmla="*/ 1210 w 3325"/>
                <a:gd name="T3" fmla="*/ 570 h 3325"/>
                <a:gd name="T4" fmla="*/ 969 w 3325"/>
                <a:gd name="T5" fmla="*/ 705 h 3325"/>
                <a:gd name="T6" fmla="*/ 791 w 3325"/>
                <a:gd name="T7" fmla="*/ 863 h 3325"/>
                <a:gd name="T8" fmla="*/ 680 w 3325"/>
                <a:gd name="T9" fmla="*/ 1004 h 3325"/>
                <a:gd name="T10" fmla="*/ 559 w 3325"/>
                <a:gd name="T11" fmla="*/ 1235 h 3325"/>
                <a:gd name="T12" fmla="*/ 493 w 3325"/>
                <a:gd name="T13" fmla="*/ 1487 h 3325"/>
                <a:gd name="T14" fmla="*/ 485 w 3325"/>
                <a:gd name="T15" fmla="*/ 1757 h 3325"/>
                <a:gd name="T16" fmla="*/ 538 w 3325"/>
                <a:gd name="T17" fmla="*/ 2029 h 3325"/>
                <a:gd name="T18" fmla="*/ 654 w 3325"/>
                <a:gd name="T19" fmla="*/ 2281 h 3325"/>
                <a:gd name="T20" fmla="*/ 827 w 3325"/>
                <a:gd name="T21" fmla="*/ 2499 h 3325"/>
                <a:gd name="T22" fmla="*/ 1026 w 3325"/>
                <a:gd name="T23" fmla="*/ 2660 h 3325"/>
                <a:gd name="T24" fmla="*/ 1249 w 3325"/>
                <a:gd name="T25" fmla="*/ 2772 h 3325"/>
                <a:gd name="T26" fmla="*/ 1493 w 3325"/>
                <a:gd name="T27" fmla="*/ 2835 h 3325"/>
                <a:gd name="T28" fmla="*/ 1758 w 3325"/>
                <a:gd name="T29" fmla="*/ 2842 h 3325"/>
                <a:gd name="T30" fmla="*/ 2030 w 3325"/>
                <a:gd name="T31" fmla="*/ 2789 h 3325"/>
                <a:gd name="T32" fmla="*/ 2280 w 3325"/>
                <a:gd name="T33" fmla="*/ 2674 h 3325"/>
                <a:gd name="T34" fmla="*/ 2500 w 3325"/>
                <a:gd name="T35" fmla="*/ 2499 h 3325"/>
                <a:gd name="T36" fmla="*/ 2673 w 3325"/>
                <a:gd name="T37" fmla="*/ 2281 h 3325"/>
                <a:gd name="T38" fmla="*/ 2788 w 3325"/>
                <a:gd name="T39" fmla="*/ 2029 h 3325"/>
                <a:gd name="T40" fmla="*/ 2843 w 3325"/>
                <a:gd name="T41" fmla="*/ 1757 h 3325"/>
                <a:gd name="T42" fmla="*/ 2834 w 3325"/>
                <a:gd name="T43" fmla="*/ 1487 h 3325"/>
                <a:gd name="T44" fmla="*/ 2767 w 3325"/>
                <a:gd name="T45" fmla="*/ 1235 h 3325"/>
                <a:gd name="T46" fmla="*/ 2647 w 3325"/>
                <a:gd name="T47" fmla="*/ 1004 h 3325"/>
                <a:gd name="T48" fmla="*/ 2537 w 3325"/>
                <a:gd name="T49" fmla="*/ 866 h 3325"/>
                <a:gd name="T50" fmla="*/ 2357 w 3325"/>
                <a:gd name="T51" fmla="*/ 705 h 3325"/>
                <a:gd name="T52" fmla="*/ 2116 w 3325"/>
                <a:gd name="T53" fmla="*/ 570 h 3325"/>
                <a:gd name="T54" fmla="*/ 1850 w 3325"/>
                <a:gd name="T55" fmla="*/ 495 h 3325"/>
                <a:gd name="T56" fmla="*/ 1662 w 3325"/>
                <a:gd name="T57" fmla="*/ 0 h 3325"/>
                <a:gd name="T58" fmla="*/ 1993 w 3325"/>
                <a:gd name="T59" fmla="*/ 34 h 3325"/>
                <a:gd name="T60" fmla="*/ 2310 w 3325"/>
                <a:gd name="T61" fmla="*/ 131 h 3325"/>
                <a:gd name="T62" fmla="*/ 2571 w 3325"/>
                <a:gd name="T63" fmla="*/ 271 h 3325"/>
                <a:gd name="T64" fmla="*/ 2775 w 3325"/>
                <a:gd name="T65" fmla="*/ 428 h 3325"/>
                <a:gd name="T66" fmla="*/ 2984 w 3325"/>
                <a:gd name="T67" fmla="*/ 654 h 3325"/>
                <a:gd name="T68" fmla="*/ 3157 w 3325"/>
                <a:gd name="T69" fmla="*/ 934 h 3325"/>
                <a:gd name="T70" fmla="*/ 3235 w 3325"/>
                <a:gd name="T71" fmla="*/ 1120 h 3325"/>
                <a:gd name="T72" fmla="*/ 3310 w 3325"/>
                <a:gd name="T73" fmla="*/ 1442 h 3325"/>
                <a:gd name="T74" fmla="*/ 3321 w 3325"/>
                <a:gd name="T75" fmla="*/ 1774 h 3325"/>
                <a:gd name="T76" fmla="*/ 3267 w 3325"/>
                <a:gd name="T77" fmla="*/ 2101 h 3325"/>
                <a:gd name="T78" fmla="*/ 3161 w 3325"/>
                <a:gd name="T79" fmla="*/ 2384 h 3325"/>
                <a:gd name="T80" fmla="*/ 3030 w 3325"/>
                <a:gd name="T81" fmla="*/ 2609 h 3325"/>
                <a:gd name="T82" fmla="*/ 2839 w 3325"/>
                <a:gd name="T83" fmla="*/ 2838 h 3325"/>
                <a:gd name="T84" fmla="*/ 2652 w 3325"/>
                <a:gd name="T85" fmla="*/ 2999 h 3325"/>
                <a:gd name="T86" fmla="*/ 2400 w 3325"/>
                <a:gd name="T87" fmla="*/ 3154 h 3325"/>
                <a:gd name="T88" fmla="*/ 2101 w 3325"/>
                <a:gd name="T89" fmla="*/ 3267 h 3325"/>
                <a:gd name="T90" fmla="*/ 1775 w 3325"/>
                <a:gd name="T91" fmla="*/ 3322 h 3325"/>
                <a:gd name="T92" fmla="*/ 1441 w 3325"/>
                <a:gd name="T93" fmla="*/ 3311 h 3325"/>
                <a:gd name="T94" fmla="*/ 1120 w 3325"/>
                <a:gd name="T95" fmla="*/ 3234 h 3325"/>
                <a:gd name="T96" fmla="*/ 825 w 3325"/>
                <a:gd name="T97" fmla="*/ 3099 h 3325"/>
                <a:gd name="T98" fmla="*/ 566 w 3325"/>
                <a:gd name="T99" fmla="*/ 2912 h 3325"/>
                <a:gd name="T100" fmla="*/ 345 w 3325"/>
                <a:gd name="T101" fmla="*/ 2677 h 3325"/>
                <a:gd name="T102" fmla="*/ 176 w 3325"/>
                <a:gd name="T103" fmla="*/ 2406 h 3325"/>
                <a:gd name="T104" fmla="*/ 58 w 3325"/>
                <a:gd name="T105" fmla="*/ 2101 h 3325"/>
                <a:gd name="T106" fmla="*/ 3 w 3325"/>
                <a:gd name="T107" fmla="*/ 1774 h 3325"/>
                <a:gd name="T108" fmla="*/ 15 w 3325"/>
                <a:gd name="T109" fmla="*/ 1442 h 3325"/>
                <a:gd name="T110" fmla="*/ 91 w 3325"/>
                <a:gd name="T111" fmla="*/ 1120 h 3325"/>
                <a:gd name="T112" fmla="*/ 219 w 3325"/>
                <a:gd name="T113" fmla="*/ 837 h 3325"/>
                <a:gd name="T114" fmla="*/ 411 w 3325"/>
                <a:gd name="T115" fmla="*/ 568 h 3325"/>
                <a:gd name="T116" fmla="*/ 617 w 3325"/>
                <a:gd name="T117" fmla="*/ 370 h 3325"/>
                <a:gd name="T118" fmla="*/ 841 w 3325"/>
                <a:gd name="T119" fmla="*/ 218 h 3325"/>
                <a:gd name="T120" fmla="*/ 1119 w 3325"/>
                <a:gd name="T121" fmla="*/ 92 h 3325"/>
                <a:gd name="T122" fmla="*/ 1441 w 3325"/>
                <a:gd name="T123" fmla="*/ 16 h 3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25" h="3325">
                  <a:moveTo>
                    <a:pt x="1663" y="481"/>
                  </a:moveTo>
                  <a:lnTo>
                    <a:pt x="1569" y="483"/>
                  </a:lnTo>
                  <a:lnTo>
                    <a:pt x="1476" y="495"/>
                  </a:lnTo>
                  <a:lnTo>
                    <a:pt x="1386" y="514"/>
                  </a:lnTo>
                  <a:lnTo>
                    <a:pt x="1297" y="538"/>
                  </a:lnTo>
                  <a:lnTo>
                    <a:pt x="1210" y="570"/>
                  </a:lnTo>
                  <a:lnTo>
                    <a:pt x="1126" y="608"/>
                  </a:lnTo>
                  <a:lnTo>
                    <a:pt x="1047" y="654"/>
                  </a:lnTo>
                  <a:lnTo>
                    <a:pt x="969" y="705"/>
                  </a:lnTo>
                  <a:lnTo>
                    <a:pt x="896" y="762"/>
                  </a:lnTo>
                  <a:lnTo>
                    <a:pt x="827" y="826"/>
                  </a:lnTo>
                  <a:lnTo>
                    <a:pt x="791" y="863"/>
                  </a:lnTo>
                  <a:lnTo>
                    <a:pt x="758" y="901"/>
                  </a:lnTo>
                  <a:lnTo>
                    <a:pt x="731" y="934"/>
                  </a:lnTo>
                  <a:lnTo>
                    <a:pt x="680" y="1004"/>
                  </a:lnTo>
                  <a:lnTo>
                    <a:pt x="634" y="1079"/>
                  </a:lnTo>
                  <a:lnTo>
                    <a:pt x="593" y="1155"/>
                  </a:lnTo>
                  <a:lnTo>
                    <a:pt x="559" y="1235"/>
                  </a:lnTo>
                  <a:lnTo>
                    <a:pt x="532" y="1317"/>
                  </a:lnTo>
                  <a:lnTo>
                    <a:pt x="510" y="1401"/>
                  </a:lnTo>
                  <a:lnTo>
                    <a:pt x="493" y="1487"/>
                  </a:lnTo>
                  <a:lnTo>
                    <a:pt x="483" y="1574"/>
                  </a:lnTo>
                  <a:lnTo>
                    <a:pt x="481" y="1663"/>
                  </a:lnTo>
                  <a:lnTo>
                    <a:pt x="485" y="1757"/>
                  </a:lnTo>
                  <a:lnTo>
                    <a:pt x="495" y="1850"/>
                  </a:lnTo>
                  <a:lnTo>
                    <a:pt x="514" y="1942"/>
                  </a:lnTo>
                  <a:lnTo>
                    <a:pt x="538" y="2029"/>
                  </a:lnTo>
                  <a:lnTo>
                    <a:pt x="570" y="2116"/>
                  </a:lnTo>
                  <a:lnTo>
                    <a:pt x="608" y="2200"/>
                  </a:lnTo>
                  <a:lnTo>
                    <a:pt x="654" y="2281"/>
                  </a:lnTo>
                  <a:lnTo>
                    <a:pt x="705" y="2357"/>
                  </a:lnTo>
                  <a:lnTo>
                    <a:pt x="764" y="2430"/>
                  </a:lnTo>
                  <a:lnTo>
                    <a:pt x="827" y="2499"/>
                  </a:lnTo>
                  <a:lnTo>
                    <a:pt x="889" y="2558"/>
                  </a:lnTo>
                  <a:lnTo>
                    <a:pt x="956" y="2612"/>
                  </a:lnTo>
                  <a:lnTo>
                    <a:pt x="1026" y="2660"/>
                  </a:lnTo>
                  <a:lnTo>
                    <a:pt x="1098" y="2702"/>
                  </a:lnTo>
                  <a:lnTo>
                    <a:pt x="1172" y="2740"/>
                  </a:lnTo>
                  <a:lnTo>
                    <a:pt x="1249" y="2772"/>
                  </a:lnTo>
                  <a:lnTo>
                    <a:pt x="1329" y="2799"/>
                  </a:lnTo>
                  <a:lnTo>
                    <a:pt x="1411" y="2819"/>
                  </a:lnTo>
                  <a:lnTo>
                    <a:pt x="1493" y="2835"/>
                  </a:lnTo>
                  <a:lnTo>
                    <a:pt x="1578" y="2844"/>
                  </a:lnTo>
                  <a:lnTo>
                    <a:pt x="1663" y="2846"/>
                  </a:lnTo>
                  <a:lnTo>
                    <a:pt x="1758" y="2842"/>
                  </a:lnTo>
                  <a:lnTo>
                    <a:pt x="1850" y="2832"/>
                  </a:lnTo>
                  <a:lnTo>
                    <a:pt x="1941" y="2814"/>
                  </a:lnTo>
                  <a:lnTo>
                    <a:pt x="2030" y="2789"/>
                  </a:lnTo>
                  <a:lnTo>
                    <a:pt x="2116" y="2757"/>
                  </a:lnTo>
                  <a:lnTo>
                    <a:pt x="2200" y="2718"/>
                  </a:lnTo>
                  <a:lnTo>
                    <a:pt x="2280" y="2674"/>
                  </a:lnTo>
                  <a:lnTo>
                    <a:pt x="2357" y="2621"/>
                  </a:lnTo>
                  <a:lnTo>
                    <a:pt x="2431" y="2564"/>
                  </a:lnTo>
                  <a:lnTo>
                    <a:pt x="2500" y="2499"/>
                  </a:lnTo>
                  <a:lnTo>
                    <a:pt x="2564" y="2430"/>
                  </a:lnTo>
                  <a:lnTo>
                    <a:pt x="2622" y="2357"/>
                  </a:lnTo>
                  <a:lnTo>
                    <a:pt x="2673" y="2281"/>
                  </a:lnTo>
                  <a:lnTo>
                    <a:pt x="2719" y="2200"/>
                  </a:lnTo>
                  <a:lnTo>
                    <a:pt x="2757" y="2116"/>
                  </a:lnTo>
                  <a:lnTo>
                    <a:pt x="2788" y="2029"/>
                  </a:lnTo>
                  <a:lnTo>
                    <a:pt x="2814" y="1942"/>
                  </a:lnTo>
                  <a:lnTo>
                    <a:pt x="2831" y="1850"/>
                  </a:lnTo>
                  <a:lnTo>
                    <a:pt x="2843" y="1757"/>
                  </a:lnTo>
                  <a:lnTo>
                    <a:pt x="2846" y="1663"/>
                  </a:lnTo>
                  <a:lnTo>
                    <a:pt x="2843" y="1575"/>
                  </a:lnTo>
                  <a:lnTo>
                    <a:pt x="2834" y="1487"/>
                  </a:lnTo>
                  <a:lnTo>
                    <a:pt x="2817" y="1401"/>
                  </a:lnTo>
                  <a:lnTo>
                    <a:pt x="2795" y="1317"/>
                  </a:lnTo>
                  <a:lnTo>
                    <a:pt x="2767" y="1235"/>
                  </a:lnTo>
                  <a:lnTo>
                    <a:pt x="2733" y="1156"/>
                  </a:lnTo>
                  <a:lnTo>
                    <a:pt x="2692" y="1079"/>
                  </a:lnTo>
                  <a:lnTo>
                    <a:pt x="2647" y="1004"/>
                  </a:lnTo>
                  <a:lnTo>
                    <a:pt x="2594" y="934"/>
                  </a:lnTo>
                  <a:lnTo>
                    <a:pt x="2572" y="906"/>
                  </a:lnTo>
                  <a:lnTo>
                    <a:pt x="2537" y="866"/>
                  </a:lnTo>
                  <a:lnTo>
                    <a:pt x="2500" y="826"/>
                  </a:lnTo>
                  <a:lnTo>
                    <a:pt x="2431" y="762"/>
                  </a:lnTo>
                  <a:lnTo>
                    <a:pt x="2357" y="705"/>
                  </a:lnTo>
                  <a:lnTo>
                    <a:pt x="2280" y="654"/>
                  </a:lnTo>
                  <a:lnTo>
                    <a:pt x="2200" y="608"/>
                  </a:lnTo>
                  <a:lnTo>
                    <a:pt x="2116" y="570"/>
                  </a:lnTo>
                  <a:lnTo>
                    <a:pt x="2030" y="538"/>
                  </a:lnTo>
                  <a:lnTo>
                    <a:pt x="1941" y="514"/>
                  </a:lnTo>
                  <a:lnTo>
                    <a:pt x="1850" y="495"/>
                  </a:lnTo>
                  <a:lnTo>
                    <a:pt x="1758" y="483"/>
                  </a:lnTo>
                  <a:lnTo>
                    <a:pt x="1663" y="481"/>
                  </a:lnTo>
                  <a:close/>
                  <a:moveTo>
                    <a:pt x="1662" y="0"/>
                  </a:moveTo>
                  <a:lnTo>
                    <a:pt x="1775" y="4"/>
                  </a:lnTo>
                  <a:lnTo>
                    <a:pt x="1885" y="16"/>
                  </a:lnTo>
                  <a:lnTo>
                    <a:pt x="1993" y="34"/>
                  </a:lnTo>
                  <a:lnTo>
                    <a:pt x="2101" y="59"/>
                  </a:lnTo>
                  <a:lnTo>
                    <a:pt x="2205" y="92"/>
                  </a:lnTo>
                  <a:lnTo>
                    <a:pt x="2310" y="131"/>
                  </a:lnTo>
                  <a:lnTo>
                    <a:pt x="2399" y="173"/>
                  </a:lnTo>
                  <a:lnTo>
                    <a:pt x="2487" y="219"/>
                  </a:lnTo>
                  <a:lnTo>
                    <a:pt x="2571" y="271"/>
                  </a:lnTo>
                  <a:lnTo>
                    <a:pt x="2641" y="320"/>
                  </a:lnTo>
                  <a:lnTo>
                    <a:pt x="2709" y="372"/>
                  </a:lnTo>
                  <a:lnTo>
                    <a:pt x="2775" y="428"/>
                  </a:lnTo>
                  <a:lnTo>
                    <a:pt x="2838" y="487"/>
                  </a:lnTo>
                  <a:lnTo>
                    <a:pt x="2914" y="568"/>
                  </a:lnTo>
                  <a:lnTo>
                    <a:pt x="2984" y="654"/>
                  </a:lnTo>
                  <a:lnTo>
                    <a:pt x="3047" y="744"/>
                  </a:lnTo>
                  <a:lnTo>
                    <a:pt x="3105" y="837"/>
                  </a:lnTo>
                  <a:lnTo>
                    <a:pt x="3157" y="934"/>
                  </a:lnTo>
                  <a:lnTo>
                    <a:pt x="3177" y="974"/>
                  </a:lnTo>
                  <a:lnTo>
                    <a:pt x="3194" y="1016"/>
                  </a:lnTo>
                  <a:lnTo>
                    <a:pt x="3235" y="1120"/>
                  </a:lnTo>
                  <a:lnTo>
                    <a:pt x="3267" y="1226"/>
                  </a:lnTo>
                  <a:lnTo>
                    <a:pt x="3292" y="1333"/>
                  </a:lnTo>
                  <a:lnTo>
                    <a:pt x="3310" y="1442"/>
                  </a:lnTo>
                  <a:lnTo>
                    <a:pt x="3321" y="1552"/>
                  </a:lnTo>
                  <a:lnTo>
                    <a:pt x="3325" y="1663"/>
                  </a:lnTo>
                  <a:lnTo>
                    <a:pt x="3321" y="1774"/>
                  </a:lnTo>
                  <a:lnTo>
                    <a:pt x="3310" y="1885"/>
                  </a:lnTo>
                  <a:lnTo>
                    <a:pt x="3292" y="1994"/>
                  </a:lnTo>
                  <a:lnTo>
                    <a:pt x="3267" y="2101"/>
                  </a:lnTo>
                  <a:lnTo>
                    <a:pt x="3235" y="2206"/>
                  </a:lnTo>
                  <a:lnTo>
                    <a:pt x="3194" y="2310"/>
                  </a:lnTo>
                  <a:lnTo>
                    <a:pt x="3161" y="2384"/>
                  </a:lnTo>
                  <a:lnTo>
                    <a:pt x="3125" y="2456"/>
                  </a:lnTo>
                  <a:lnTo>
                    <a:pt x="3084" y="2526"/>
                  </a:lnTo>
                  <a:lnTo>
                    <a:pt x="3030" y="2609"/>
                  </a:lnTo>
                  <a:lnTo>
                    <a:pt x="2971" y="2689"/>
                  </a:lnTo>
                  <a:lnTo>
                    <a:pt x="2907" y="2765"/>
                  </a:lnTo>
                  <a:lnTo>
                    <a:pt x="2839" y="2838"/>
                  </a:lnTo>
                  <a:lnTo>
                    <a:pt x="2802" y="2872"/>
                  </a:lnTo>
                  <a:lnTo>
                    <a:pt x="2729" y="2939"/>
                  </a:lnTo>
                  <a:lnTo>
                    <a:pt x="2652" y="2999"/>
                  </a:lnTo>
                  <a:lnTo>
                    <a:pt x="2571" y="3056"/>
                  </a:lnTo>
                  <a:lnTo>
                    <a:pt x="2487" y="3107"/>
                  </a:lnTo>
                  <a:lnTo>
                    <a:pt x="2400" y="3154"/>
                  </a:lnTo>
                  <a:lnTo>
                    <a:pt x="2310" y="3195"/>
                  </a:lnTo>
                  <a:lnTo>
                    <a:pt x="2207" y="3234"/>
                  </a:lnTo>
                  <a:lnTo>
                    <a:pt x="2101" y="3267"/>
                  </a:lnTo>
                  <a:lnTo>
                    <a:pt x="1993" y="3293"/>
                  </a:lnTo>
                  <a:lnTo>
                    <a:pt x="1885" y="3311"/>
                  </a:lnTo>
                  <a:lnTo>
                    <a:pt x="1775" y="3322"/>
                  </a:lnTo>
                  <a:lnTo>
                    <a:pt x="1663" y="3325"/>
                  </a:lnTo>
                  <a:lnTo>
                    <a:pt x="1552" y="3322"/>
                  </a:lnTo>
                  <a:lnTo>
                    <a:pt x="1441" y="3311"/>
                  </a:lnTo>
                  <a:lnTo>
                    <a:pt x="1332" y="3293"/>
                  </a:lnTo>
                  <a:lnTo>
                    <a:pt x="1225" y="3267"/>
                  </a:lnTo>
                  <a:lnTo>
                    <a:pt x="1120" y="3234"/>
                  </a:lnTo>
                  <a:lnTo>
                    <a:pt x="1016" y="3195"/>
                  </a:lnTo>
                  <a:lnTo>
                    <a:pt x="918" y="3150"/>
                  </a:lnTo>
                  <a:lnTo>
                    <a:pt x="825" y="3099"/>
                  </a:lnTo>
                  <a:lnTo>
                    <a:pt x="735" y="3043"/>
                  </a:lnTo>
                  <a:lnTo>
                    <a:pt x="648" y="2980"/>
                  </a:lnTo>
                  <a:lnTo>
                    <a:pt x="566" y="2912"/>
                  </a:lnTo>
                  <a:lnTo>
                    <a:pt x="487" y="2838"/>
                  </a:lnTo>
                  <a:lnTo>
                    <a:pt x="413" y="2760"/>
                  </a:lnTo>
                  <a:lnTo>
                    <a:pt x="345" y="2677"/>
                  </a:lnTo>
                  <a:lnTo>
                    <a:pt x="283" y="2591"/>
                  </a:lnTo>
                  <a:lnTo>
                    <a:pt x="226" y="2501"/>
                  </a:lnTo>
                  <a:lnTo>
                    <a:pt x="176" y="2406"/>
                  </a:lnTo>
                  <a:lnTo>
                    <a:pt x="130" y="2310"/>
                  </a:lnTo>
                  <a:lnTo>
                    <a:pt x="91" y="2206"/>
                  </a:lnTo>
                  <a:lnTo>
                    <a:pt x="58" y="2101"/>
                  </a:lnTo>
                  <a:lnTo>
                    <a:pt x="33" y="1994"/>
                  </a:lnTo>
                  <a:lnTo>
                    <a:pt x="15" y="1884"/>
                  </a:lnTo>
                  <a:lnTo>
                    <a:pt x="3" y="1774"/>
                  </a:lnTo>
                  <a:lnTo>
                    <a:pt x="0" y="1663"/>
                  </a:lnTo>
                  <a:lnTo>
                    <a:pt x="3" y="1552"/>
                  </a:lnTo>
                  <a:lnTo>
                    <a:pt x="15" y="1442"/>
                  </a:lnTo>
                  <a:lnTo>
                    <a:pt x="33" y="1332"/>
                  </a:lnTo>
                  <a:lnTo>
                    <a:pt x="58" y="1226"/>
                  </a:lnTo>
                  <a:lnTo>
                    <a:pt x="91" y="1120"/>
                  </a:lnTo>
                  <a:lnTo>
                    <a:pt x="130" y="1016"/>
                  </a:lnTo>
                  <a:lnTo>
                    <a:pt x="168" y="934"/>
                  </a:lnTo>
                  <a:lnTo>
                    <a:pt x="219" y="837"/>
                  </a:lnTo>
                  <a:lnTo>
                    <a:pt x="278" y="743"/>
                  </a:lnTo>
                  <a:lnTo>
                    <a:pt x="341" y="654"/>
                  </a:lnTo>
                  <a:lnTo>
                    <a:pt x="411" y="568"/>
                  </a:lnTo>
                  <a:lnTo>
                    <a:pt x="487" y="487"/>
                  </a:lnTo>
                  <a:lnTo>
                    <a:pt x="550" y="427"/>
                  </a:lnTo>
                  <a:lnTo>
                    <a:pt x="617" y="370"/>
                  </a:lnTo>
                  <a:lnTo>
                    <a:pt x="686" y="317"/>
                  </a:lnTo>
                  <a:lnTo>
                    <a:pt x="758" y="267"/>
                  </a:lnTo>
                  <a:lnTo>
                    <a:pt x="841" y="218"/>
                  </a:lnTo>
                  <a:lnTo>
                    <a:pt x="927" y="172"/>
                  </a:lnTo>
                  <a:lnTo>
                    <a:pt x="1015" y="131"/>
                  </a:lnTo>
                  <a:lnTo>
                    <a:pt x="1119" y="92"/>
                  </a:lnTo>
                  <a:lnTo>
                    <a:pt x="1225" y="59"/>
                  </a:lnTo>
                  <a:lnTo>
                    <a:pt x="1332" y="34"/>
                  </a:lnTo>
                  <a:lnTo>
                    <a:pt x="1441" y="16"/>
                  </a:lnTo>
                  <a:lnTo>
                    <a:pt x="1551" y="4"/>
                  </a:lnTo>
                  <a:lnTo>
                    <a:pt x="16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pSp>
        <p:nvGrpSpPr>
          <p:cNvPr id="190" name="Group 25"/>
          <p:cNvGrpSpPr>
            <a:grpSpLocks noChangeAspect="1"/>
          </p:cNvGrpSpPr>
          <p:nvPr/>
        </p:nvGrpSpPr>
        <p:grpSpPr bwMode="auto">
          <a:xfrm>
            <a:off x="929411" y="2747564"/>
            <a:ext cx="307857" cy="350878"/>
            <a:chOff x="6919" y="2207"/>
            <a:chExt cx="229" cy="261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91" name="Freeform 27"/>
            <p:cNvSpPr>
              <a:spLocks/>
            </p:cNvSpPr>
            <p:nvPr/>
          </p:nvSpPr>
          <p:spPr bwMode="auto">
            <a:xfrm>
              <a:off x="6919" y="2363"/>
              <a:ext cx="229" cy="105"/>
            </a:xfrm>
            <a:custGeom>
              <a:avLst/>
              <a:gdLst>
                <a:gd name="T0" fmla="*/ 1283 w 2972"/>
                <a:gd name="T1" fmla="*/ 1004 h 1371"/>
                <a:gd name="T2" fmla="*/ 1354 w 2972"/>
                <a:gd name="T3" fmla="*/ 567 h 1371"/>
                <a:gd name="T4" fmla="*/ 1305 w 2972"/>
                <a:gd name="T5" fmla="*/ 463 h 1371"/>
                <a:gd name="T6" fmla="*/ 1287 w 2972"/>
                <a:gd name="T7" fmla="*/ 384 h 1371"/>
                <a:gd name="T8" fmla="*/ 1297 w 2972"/>
                <a:gd name="T9" fmla="*/ 325 h 1371"/>
                <a:gd name="T10" fmla="*/ 1324 w 2972"/>
                <a:gd name="T11" fmla="*/ 283 h 1371"/>
                <a:gd name="T12" fmla="*/ 1362 w 2972"/>
                <a:gd name="T13" fmla="*/ 256 h 1371"/>
                <a:gd name="T14" fmla="*/ 1405 w 2972"/>
                <a:gd name="T15" fmla="*/ 240 h 1371"/>
                <a:gd name="T16" fmla="*/ 1446 w 2972"/>
                <a:gd name="T17" fmla="*/ 231 h 1371"/>
                <a:gd name="T18" fmla="*/ 1477 w 2972"/>
                <a:gd name="T19" fmla="*/ 229 h 1371"/>
                <a:gd name="T20" fmla="*/ 1493 w 2972"/>
                <a:gd name="T21" fmla="*/ 229 h 1371"/>
                <a:gd name="T22" fmla="*/ 1525 w 2972"/>
                <a:gd name="T23" fmla="*/ 231 h 1371"/>
                <a:gd name="T24" fmla="*/ 1566 w 2972"/>
                <a:gd name="T25" fmla="*/ 240 h 1371"/>
                <a:gd name="T26" fmla="*/ 1609 w 2972"/>
                <a:gd name="T27" fmla="*/ 255 h 1371"/>
                <a:gd name="T28" fmla="*/ 1647 w 2972"/>
                <a:gd name="T29" fmla="*/ 283 h 1371"/>
                <a:gd name="T30" fmla="*/ 1675 w 2972"/>
                <a:gd name="T31" fmla="*/ 325 h 1371"/>
                <a:gd name="T32" fmla="*/ 1683 w 2972"/>
                <a:gd name="T33" fmla="*/ 384 h 1371"/>
                <a:gd name="T34" fmla="*/ 1667 w 2972"/>
                <a:gd name="T35" fmla="*/ 463 h 1371"/>
                <a:gd name="T36" fmla="*/ 1617 w 2972"/>
                <a:gd name="T37" fmla="*/ 567 h 1371"/>
                <a:gd name="T38" fmla="*/ 1688 w 2972"/>
                <a:gd name="T39" fmla="*/ 1004 h 1371"/>
                <a:gd name="T40" fmla="*/ 2008 w 2972"/>
                <a:gd name="T41" fmla="*/ 2 h 1371"/>
                <a:gd name="T42" fmla="*/ 2041 w 2972"/>
                <a:gd name="T43" fmla="*/ 22 h 1371"/>
                <a:gd name="T44" fmla="*/ 2111 w 2972"/>
                <a:gd name="T45" fmla="*/ 62 h 1371"/>
                <a:gd name="T46" fmla="*/ 2217 w 2972"/>
                <a:gd name="T47" fmla="*/ 118 h 1371"/>
                <a:gd name="T48" fmla="*/ 2356 w 2972"/>
                <a:gd name="T49" fmla="*/ 184 h 1371"/>
                <a:gd name="T50" fmla="*/ 2524 w 2972"/>
                <a:gd name="T51" fmla="*/ 256 h 1371"/>
                <a:gd name="T52" fmla="*/ 2690 w 2972"/>
                <a:gd name="T53" fmla="*/ 327 h 1371"/>
                <a:gd name="T54" fmla="*/ 2806 w 2972"/>
                <a:gd name="T55" fmla="*/ 417 h 1371"/>
                <a:gd name="T56" fmla="*/ 2884 w 2972"/>
                <a:gd name="T57" fmla="*/ 532 h 1371"/>
                <a:gd name="T58" fmla="*/ 2931 w 2972"/>
                <a:gd name="T59" fmla="*/ 675 h 1371"/>
                <a:gd name="T60" fmla="*/ 2956 w 2972"/>
                <a:gd name="T61" fmla="*/ 846 h 1371"/>
                <a:gd name="T62" fmla="*/ 2967 w 2972"/>
                <a:gd name="T63" fmla="*/ 1049 h 1371"/>
                <a:gd name="T64" fmla="*/ 2971 w 2972"/>
                <a:gd name="T65" fmla="*/ 1284 h 1371"/>
                <a:gd name="T66" fmla="*/ 1 w 2972"/>
                <a:gd name="T67" fmla="*/ 1288 h 1371"/>
                <a:gd name="T68" fmla="*/ 4 w 2972"/>
                <a:gd name="T69" fmla="*/ 1062 h 1371"/>
                <a:gd name="T70" fmla="*/ 13 w 2972"/>
                <a:gd name="T71" fmla="*/ 866 h 1371"/>
                <a:gd name="T72" fmla="*/ 34 w 2972"/>
                <a:gd name="T73" fmla="*/ 699 h 1371"/>
                <a:gd name="T74" fmla="*/ 74 w 2972"/>
                <a:gd name="T75" fmla="*/ 557 h 1371"/>
                <a:gd name="T76" fmla="*/ 143 w 2972"/>
                <a:gd name="T77" fmla="*/ 442 h 1371"/>
                <a:gd name="T78" fmla="*/ 243 w 2972"/>
                <a:gd name="T79" fmla="*/ 350 h 1371"/>
                <a:gd name="T80" fmla="*/ 385 w 2972"/>
                <a:gd name="T81" fmla="*/ 281 h 1371"/>
                <a:gd name="T82" fmla="*/ 562 w 2972"/>
                <a:gd name="T83" fmla="*/ 208 h 1371"/>
                <a:gd name="T84" fmla="*/ 711 w 2972"/>
                <a:gd name="T85" fmla="*/ 139 h 1371"/>
                <a:gd name="T86" fmla="*/ 828 w 2972"/>
                <a:gd name="T87" fmla="*/ 80 h 1371"/>
                <a:gd name="T88" fmla="*/ 910 w 2972"/>
                <a:gd name="T89" fmla="*/ 33 h 1371"/>
                <a:gd name="T90" fmla="*/ 956 w 2972"/>
                <a:gd name="T91" fmla="*/ 6 h 1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72" h="1371">
                  <a:moveTo>
                    <a:pt x="965" y="0"/>
                  </a:moveTo>
                  <a:lnTo>
                    <a:pt x="1245" y="885"/>
                  </a:lnTo>
                  <a:lnTo>
                    <a:pt x="1283" y="1004"/>
                  </a:lnTo>
                  <a:lnTo>
                    <a:pt x="1408" y="649"/>
                  </a:lnTo>
                  <a:lnTo>
                    <a:pt x="1379" y="607"/>
                  </a:lnTo>
                  <a:lnTo>
                    <a:pt x="1354" y="567"/>
                  </a:lnTo>
                  <a:lnTo>
                    <a:pt x="1334" y="530"/>
                  </a:lnTo>
                  <a:lnTo>
                    <a:pt x="1317" y="495"/>
                  </a:lnTo>
                  <a:lnTo>
                    <a:pt x="1305" y="463"/>
                  </a:lnTo>
                  <a:lnTo>
                    <a:pt x="1296" y="435"/>
                  </a:lnTo>
                  <a:lnTo>
                    <a:pt x="1290" y="409"/>
                  </a:lnTo>
                  <a:lnTo>
                    <a:pt x="1287" y="384"/>
                  </a:lnTo>
                  <a:lnTo>
                    <a:pt x="1288" y="362"/>
                  </a:lnTo>
                  <a:lnTo>
                    <a:pt x="1291" y="343"/>
                  </a:lnTo>
                  <a:lnTo>
                    <a:pt x="1297" y="325"/>
                  </a:lnTo>
                  <a:lnTo>
                    <a:pt x="1304" y="310"/>
                  </a:lnTo>
                  <a:lnTo>
                    <a:pt x="1313" y="295"/>
                  </a:lnTo>
                  <a:lnTo>
                    <a:pt x="1324" y="283"/>
                  </a:lnTo>
                  <a:lnTo>
                    <a:pt x="1335" y="273"/>
                  </a:lnTo>
                  <a:lnTo>
                    <a:pt x="1348" y="263"/>
                  </a:lnTo>
                  <a:lnTo>
                    <a:pt x="1362" y="256"/>
                  </a:lnTo>
                  <a:lnTo>
                    <a:pt x="1376" y="249"/>
                  </a:lnTo>
                  <a:lnTo>
                    <a:pt x="1391" y="244"/>
                  </a:lnTo>
                  <a:lnTo>
                    <a:pt x="1405" y="240"/>
                  </a:lnTo>
                  <a:lnTo>
                    <a:pt x="1420" y="236"/>
                  </a:lnTo>
                  <a:lnTo>
                    <a:pt x="1433" y="233"/>
                  </a:lnTo>
                  <a:lnTo>
                    <a:pt x="1446" y="231"/>
                  </a:lnTo>
                  <a:lnTo>
                    <a:pt x="1458" y="230"/>
                  </a:lnTo>
                  <a:lnTo>
                    <a:pt x="1468" y="229"/>
                  </a:lnTo>
                  <a:lnTo>
                    <a:pt x="1477" y="229"/>
                  </a:lnTo>
                  <a:lnTo>
                    <a:pt x="1484" y="229"/>
                  </a:lnTo>
                  <a:lnTo>
                    <a:pt x="1487" y="229"/>
                  </a:lnTo>
                  <a:lnTo>
                    <a:pt x="1493" y="229"/>
                  </a:lnTo>
                  <a:lnTo>
                    <a:pt x="1502" y="229"/>
                  </a:lnTo>
                  <a:lnTo>
                    <a:pt x="1513" y="230"/>
                  </a:lnTo>
                  <a:lnTo>
                    <a:pt x="1525" y="231"/>
                  </a:lnTo>
                  <a:lnTo>
                    <a:pt x="1538" y="233"/>
                  </a:lnTo>
                  <a:lnTo>
                    <a:pt x="1551" y="235"/>
                  </a:lnTo>
                  <a:lnTo>
                    <a:pt x="1566" y="240"/>
                  </a:lnTo>
                  <a:lnTo>
                    <a:pt x="1580" y="244"/>
                  </a:lnTo>
                  <a:lnTo>
                    <a:pt x="1594" y="249"/>
                  </a:lnTo>
                  <a:lnTo>
                    <a:pt x="1609" y="255"/>
                  </a:lnTo>
                  <a:lnTo>
                    <a:pt x="1622" y="263"/>
                  </a:lnTo>
                  <a:lnTo>
                    <a:pt x="1636" y="273"/>
                  </a:lnTo>
                  <a:lnTo>
                    <a:pt x="1647" y="283"/>
                  </a:lnTo>
                  <a:lnTo>
                    <a:pt x="1659" y="295"/>
                  </a:lnTo>
                  <a:lnTo>
                    <a:pt x="1667" y="309"/>
                  </a:lnTo>
                  <a:lnTo>
                    <a:pt x="1675" y="325"/>
                  </a:lnTo>
                  <a:lnTo>
                    <a:pt x="1680" y="343"/>
                  </a:lnTo>
                  <a:lnTo>
                    <a:pt x="1683" y="362"/>
                  </a:lnTo>
                  <a:lnTo>
                    <a:pt x="1683" y="384"/>
                  </a:lnTo>
                  <a:lnTo>
                    <a:pt x="1681" y="408"/>
                  </a:lnTo>
                  <a:lnTo>
                    <a:pt x="1675" y="435"/>
                  </a:lnTo>
                  <a:lnTo>
                    <a:pt x="1667" y="463"/>
                  </a:lnTo>
                  <a:lnTo>
                    <a:pt x="1654" y="495"/>
                  </a:lnTo>
                  <a:lnTo>
                    <a:pt x="1638" y="530"/>
                  </a:lnTo>
                  <a:lnTo>
                    <a:pt x="1617" y="567"/>
                  </a:lnTo>
                  <a:lnTo>
                    <a:pt x="1592" y="607"/>
                  </a:lnTo>
                  <a:lnTo>
                    <a:pt x="1562" y="649"/>
                  </a:lnTo>
                  <a:lnTo>
                    <a:pt x="1688" y="1004"/>
                  </a:lnTo>
                  <a:lnTo>
                    <a:pt x="1726" y="885"/>
                  </a:lnTo>
                  <a:lnTo>
                    <a:pt x="2006" y="0"/>
                  </a:lnTo>
                  <a:lnTo>
                    <a:pt x="2008" y="2"/>
                  </a:lnTo>
                  <a:lnTo>
                    <a:pt x="2015" y="6"/>
                  </a:lnTo>
                  <a:lnTo>
                    <a:pt x="2026" y="12"/>
                  </a:lnTo>
                  <a:lnTo>
                    <a:pt x="2041" y="22"/>
                  </a:lnTo>
                  <a:lnTo>
                    <a:pt x="2061" y="33"/>
                  </a:lnTo>
                  <a:lnTo>
                    <a:pt x="2085" y="46"/>
                  </a:lnTo>
                  <a:lnTo>
                    <a:pt x="2111" y="62"/>
                  </a:lnTo>
                  <a:lnTo>
                    <a:pt x="2142" y="80"/>
                  </a:lnTo>
                  <a:lnTo>
                    <a:pt x="2179" y="98"/>
                  </a:lnTo>
                  <a:lnTo>
                    <a:pt x="2217" y="118"/>
                  </a:lnTo>
                  <a:lnTo>
                    <a:pt x="2259" y="139"/>
                  </a:lnTo>
                  <a:lnTo>
                    <a:pt x="2306" y="161"/>
                  </a:lnTo>
                  <a:lnTo>
                    <a:pt x="2356" y="184"/>
                  </a:lnTo>
                  <a:lnTo>
                    <a:pt x="2408" y="208"/>
                  </a:lnTo>
                  <a:lnTo>
                    <a:pt x="2465" y="231"/>
                  </a:lnTo>
                  <a:lnTo>
                    <a:pt x="2524" y="256"/>
                  </a:lnTo>
                  <a:lnTo>
                    <a:pt x="2587" y="281"/>
                  </a:lnTo>
                  <a:lnTo>
                    <a:pt x="2641" y="302"/>
                  </a:lnTo>
                  <a:lnTo>
                    <a:pt x="2690" y="327"/>
                  </a:lnTo>
                  <a:lnTo>
                    <a:pt x="2734" y="354"/>
                  </a:lnTo>
                  <a:lnTo>
                    <a:pt x="2772" y="384"/>
                  </a:lnTo>
                  <a:lnTo>
                    <a:pt x="2806" y="417"/>
                  </a:lnTo>
                  <a:lnTo>
                    <a:pt x="2836" y="452"/>
                  </a:lnTo>
                  <a:lnTo>
                    <a:pt x="2862" y="490"/>
                  </a:lnTo>
                  <a:lnTo>
                    <a:pt x="2884" y="532"/>
                  </a:lnTo>
                  <a:lnTo>
                    <a:pt x="2904" y="576"/>
                  </a:lnTo>
                  <a:lnTo>
                    <a:pt x="2919" y="623"/>
                  </a:lnTo>
                  <a:lnTo>
                    <a:pt x="2931" y="675"/>
                  </a:lnTo>
                  <a:lnTo>
                    <a:pt x="2942" y="729"/>
                  </a:lnTo>
                  <a:lnTo>
                    <a:pt x="2950" y="785"/>
                  </a:lnTo>
                  <a:lnTo>
                    <a:pt x="2956" y="846"/>
                  </a:lnTo>
                  <a:lnTo>
                    <a:pt x="2961" y="910"/>
                  </a:lnTo>
                  <a:lnTo>
                    <a:pt x="2965" y="977"/>
                  </a:lnTo>
                  <a:lnTo>
                    <a:pt x="2967" y="1049"/>
                  </a:lnTo>
                  <a:lnTo>
                    <a:pt x="2969" y="1124"/>
                  </a:lnTo>
                  <a:lnTo>
                    <a:pt x="2970" y="1202"/>
                  </a:lnTo>
                  <a:lnTo>
                    <a:pt x="2971" y="1284"/>
                  </a:lnTo>
                  <a:lnTo>
                    <a:pt x="2972" y="1371"/>
                  </a:lnTo>
                  <a:lnTo>
                    <a:pt x="0" y="1371"/>
                  </a:lnTo>
                  <a:lnTo>
                    <a:pt x="1" y="1288"/>
                  </a:lnTo>
                  <a:lnTo>
                    <a:pt x="2" y="1210"/>
                  </a:lnTo>
                  <a:lnTo>
                    <a:pt x="3" y="1134"/>
                  </a:lnTo>
                  <a:lnTo>
                    <a:pt x="4" y="1062"/>
                  </a:lnTo>
                  <a:lnTo>
                    <a:pt x="6" y="994"/>
                  </a:lnTo>
                  <a:lnTo>
                    <a:pt x="9" y="928"/>
                  </a:lnTo>
                  <a:lnTo>
                    <a:pt x="13" y="866"/>
                  </a:lnTo>
                  <a:lnTo>
                    <a:pt x="19" y="807"/>
                  </a:lnTo>
                  <a:lnTo>
                    <a:pt x="26" y="751"/>
                  </a:lnTo>
                  <a:lnTo>
                    <a:pt x="34" y="699"/>
                  </a:lnTo>
                  <a:lnTo>
                    <a:pt x="45" y="649"/>
                  </a:lnTo>
                  <a:lnTo>
                    <a:pt x="59" y="602"/>
                  </a:lnTo>
                  <a:lnTo>
                    <a:pt x="74" y="557"/>
                  </a:lnTo>
                  <a:lnTo>
                    <a:pt x="94" y="516"/>
                  </a:lnTo>
                  <a:lnTo>
                    <a:pt x="117" y="478"/>
                  </a:lnTo>
                  <a:lnTo>
                    <a:pt x="143" y="442"/>
                  </a:lnTo>
                  <a:lnTo>
                    <a:pt x="172" y="409"/>
                  </a:lnTo>
                  <a:lnTo>
                    <a:pt x="205" y="379"/>
                  </a:lnTo>
                  <a:lnTo>
                    <a:pt x="243" y="350"/>
                  </a:lnTo>
                  <a:lnTo>
                    <a:pt x="285" y="324"/>
                  </a:lnTo>
                  <a:lnTo>
                    <a:pt x="332" y="301"/>
                  </a:lnTo>
                  <a:lnTo>
                    <a:pt x="385" y="281"/>
                  </a:lnTo>
                  <a:lnTo>
                    <a:pt x="447" y="256"/>
                  </a:lnTo>
                  <a:lnTo>
                    <a:pt x="507" y="231"/>
                  </a:lnTo>
                  <a:lnTo>
                    <a:pt x="562" y="208"/>
                  </a:lnTo>
                  <a:lnTo>
                    <a:pt x="615" y="184"/>
                  </a:lnTo>
                  <a:lnTo>
                    <a:pt x="665" y="161"/>
                  </a:lnTo>
                  <a:lnTo>
                    <a:pt x="711" y="139"/>
                  </a:lnTo>
                  <a:lnTo>
                    <a:pt x="754" y="118"/>
                  </a:lnTo>
                  <a:lnTo>
                    <a:pt x="793" y="98"/>
                  </a:lnTo>
                  <a:lnTo>
                    <a:pt x="828" y="80"/>
                  </a:lnTo>
                  <a:lnTo>
                    <a:pt x="859" y="62"/>
                  </a:lnTo>
                  <a:lnTo>
                    <a:pt x="887" y="46"/>
                  </a:lnTo>
                  <a:lnTo>
                    <a:pt x="910" y="33"/>
                  </a:lnTo>
                  <a:lnTo>
                    <a:pt x="930" y="22"/>
                  </a:lnTo>
                  <a:lnTo>
                    <a:pt x="945" y="12"/>
                  </a:lnTo>
                  <a:lnTo>
                    <a:pt x="956" y="6"/>
                  </a:lnTo>
                  <a:lnTo>
                    <a:pt x="963" y="2"/>
                  </a:lnTo>
                  <a:lnTo>
                    <a:pt x="9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92" name="Freeform 28"/>
            <p:cNvSpPr>
              <a:spLocks noEditPoints="1"/>
            </p:cNvSpPr>
            <p:nvPr/>
          </p:nvSpPr>
          <p:spPr bwMode="auto">
            <a:xfrm>
              <a:off x="6960" y="2207"/>
              <a:ext cx="146" cy="146"/>
            </a:xfrm>
            <a:custGeom>
              <a:avLst/>
              <a:gdLst>
                <a:gd name="T0" fmla="*/ 711 w 1903"/>
                <a:gd name="T1" fmla="*/ 750 h 1898"/>
                <a:gd name="T2" fmla="*/ 691 w 1903"/>
                <a:gd name="T3" fmla="*/ 790 h 1898"/>
                <a:gd name="T4" fmla="*/ 735 w 1903"/>
                <a:gd name="T5" fmla="*/ 821 h 1898"/>
                <a:gd name="T6" fmla="*/ 801 w 1903"/>
                <a:gd name="T7" fmla="*/ 835 h 1898"/>
                <a:gd name="T8" fmla="*/ 822 w 1903"/>
                <a:gd name="T9" fmla="*/ 887 h 1898"/>
                <a:gd name="T10" fmla="*/ 756 w 1903"/>
                <a:gd name="T11" fmla="*/ 1278 h 1898"/>
                <a:gd name="T12" fmla="*/ 759 w 1903"/>
                <a:gd name="T13" fmla="*/ 1440 h 1898"/>
                <a:gd name="T14" fmla="*/ 831 w 1903"/>
                <a:gd name="T15" fmla="*/ 1514 h 1898"/>
                <a:gd name="T16" fmla="*/ 949 w 1903"/>
                <a:gd name="T17" fmla="*/ 1536 h 1898"/>
                <a:gd name="T18" fmla="*/ 1097 w 1903"/>
                <a:gd name="T19" fmla="*/ 1511 h 1898"/>
                <a:gd name="T20" fmla="*/ 1200 w 1903"/>
                <a:gd name="T21" fmla="*/ 1433 h 1898"/>
                <a:gd name="T22" fmla="*/ 1209 w 1903"/>
                <a:gd name="T23" fmla="*/ 1384 h 1898"/>
                <a:gd name="T24" fmla="*/ 1163 w 1903"/>
                <a:gd name="T25" fmla="*/ 1384 h 1898"/>
                <a:gd name="T26" fmla="*/ 1076 w 1903"/>
                <a:gd name="T27" fmla="*/ 1415 h 1898"/>
                <a:gd name="T28" fmla="*/ 1033 w 1903"/>
                <a:gd name="T29" fmla="*/ 1394 h 1898"/>
                <a:gd name="T30" fmla="*/ 1024 w 1903"/>
                <a:gd name="T31" fmla="*/ 1328 h 1898"/>
                <a:gd name="T32" fmla="*/ 1104 w 1903"/>
                <a:gd name="T33" fmla="*/ 887 h 1898"/>
                <a:gd name="T34" fmla="*/ 1111 w 1903"/>
                <a:gd name="T35" fmla="*/ 780 h 1898"/>
                <a:gd name="T36" fmla="*/ 1072 w 1903"/>
                <a:gd name="T37" fmla="*/ 744 h 1898"/>
                <a:gd name="T38" fmla="*/ 960 w 1903"/>
                <a:gd name="T39" fmla="*/ 365 h 1898"/>
                <a:gd name="T40" fmla="*/ 863 w 1903"/>
                <a:gd name="T41" fmla="*/ 430 h 1898"/>
                <a:gd name="T42" fmla="*/ 839 w 1903"/>
                <a:gd name="T43" fmla="*/ 549 h 1898"/>
                <a:gd name="T44" fmla="*/ 904 w 1903"/>
                <a:gd name="T45" fmla="*/ 647 h 1898"/>
                <a:gd name="T46" fmla="*/ 1022 w 1903"/>
                <a:gd name="T47" fmla="*/ 671 h 1898"/>
                <a:gd name="T48" fmla="*/ 1118 w 1903"/>
                <a:gd name="T49" fmla="*/ 606 h 1898"/>
                <a:gd name="T50" fmla="*/ 1142 w 1903"/>
                <a:gd name="T51" fmla="*/ 487 h 1898"/>
                <a:gd name="T52" fmla="*/ 1078 w 1903"/>
                <a:gd name="T53" fmla="*/ 389 h 1898"/>
                <a:gd name="T54" fmla="*/ 918 w 1903"/>
                <a:gd name="T55" fmla="*/ 0 h 1898"/>
                <a:gd name="T56" fmla="*/ 1194 w 1903"/>
                <a:gd name="T57" fmla="*/ 30 h 1898"/>
                <a:gd name="T58" fmla="*/ 1453 w 1903"/>
                <a:gd name="T59" fmla="*/ 141 h 1898"/>
                <a:gd name="T60" fmla="*/ 1676 w 1903"/>
                <a:gd name="T61" fmla="*/ 331 h 1898"/>
                <a:gd name="T62" fmla="*/ 1828 w 1903"/>
                <a:gd name="T63" fmla="*/ 575 h 1898"/>
                <a:gd name="T64" fmla="*/ 1898 w 1903"/>
                <a:gd name="T65" fmla="*/ 844 h 1898"/>
                <a:gd name="T66" fmla="*/ 1889 w 1903"/>
                <a:gd name="T67" fmla="*/ 1122 h 1898"/>
                <a:gd name="T68" fmla="*/ 1798 w 1903"/>
                <a:gd name="T69" fmla="*/ 1386 h 1898"/>
                <a:gd name="T70" fmla="*/ 1625 w 1903"/>
                <a:gd name="T71" fmla="*/ 1620 h 1898"/>
                <a:gd name="T72" fmla="*/ 1395 w 1903"/>
                <a:gd name="T73" fmla="*/ 1790 h 1898"/>
                <a:gd name="T74" fmla="*/ 1135 w 1903"/>
                <a:gd name="T75" fmla="*/ 1881 h 1898"/>
                <a:gd name="T76" fmla="*/ 862 w 1903"/>
                <a:gd name="T77" fmla="*/ 1894 h 1898"/>
                <a:gd name="T78" fmla="*/ 596 w 1903"/>
                <a:gd name="T79" fmla="*/ 1829 h 1898"/>
                <a:gd name="T80" fmla="*/ 420 w 1903"/>
                <a:gd name="T81" fmla="*/ 1799 h 1898"/>
                <a:gd name="T82" fmla="*/ 229 w 1903"/>
                <a:gd name="T83" fmla="*/ 1872 h 1898"/>
                <a:gd name="T84" fmla="*/ 63 w 1903"/>
                <a:gd name="T85" fmla="*/ 1876 h 1898"/>
                <a:gd name="T86" fmla="*/ 33 w 1903"/>
                <a:gd name="T87" fmla="*/ 1845 h 1898"/>
                <a:gd name="T88" fmla="*/ 53 w 1903"/>
                <a:gd name="T89" fmla="*/ 1806 h 1898"/>
                <a:gd name="T90" fmla="*/ 174 w 1903"/>
                <a:gd name="T91" fmla="*/ 1707 h 1898"/>
                <a:gd name="T92" fmla="*/ 249 w 1903"/>
                <a:gd name="T93" fmla="*/ 1585 h 1898"/>
                <a:gd name="T94" fmla="*/ 118 w 1903"/>
                <a:gd name="T95" fmla="*/ 1407 h 1898"/>
                <a:gd name="T96" fmla="*/ 23 w 1903"/>
                <a:gd name="T97" fmla="*/ 1154 h 1898"/>
                <a:gd name="T98" fmla="*/ 2 w 1903"/>
                <a:gd name="T99" fmla="*/ 889 h 1898"/>
                <a:gd name="T100" fmla="*/ 57 w 1903"/>
                <a:gd name="T101" fmla="*/ 627 h 1898"/>
                <a:gd name="T102" fmla="*/ 186 w 1903"/>
                <a:gd name="T103" fmla="*/ 385 h 1898"/>
                <a:gd name="T104" fmla="*/ 391 w 1903"/>
                <a:gd name="T105" fmla="*/ 182 h 1898"/>
                <a:gd name="T106" fmla="*/ 644 w 1903"/>
                <a:gd name="T107" fmla="*/ 51 h 1898"/>
                <a:gd name="T108" fmla="*/ 918 w 1903"/>
                <a:gd name="T109" fmla="*/ 0 h 1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03" h="1898">
                  <a:moveTo>
                    <a:pt x="760" y="743"/>
                  </a:moveTo>
                  <a:lnTo>
                    <a:pt x="743" y="744"/>
                  </a:lnTo>
                  <a:lnTo>
                    <a:pt x="725" y="746"/>
                  </a:lnTo>
                  <a:lnTo>
                    <a:pt x="711" y="750"/>
                  </a:lnTo>
                  <a:lnTo>
                    <a:pt x="700" y="758"/>
                  </a:lnTo>
                  <a:lnTo>
                    <a:pt x="693" y="767"/>
                  </a:lnTo>
                  <a:lnTo>
                    <a:pt x="690" y="778"/>
                  </a:lnTo>
                  <a:lnTo>
                    <a:pt x="691" y="790"/>
                  </a:lnTo>
                  <a:lnTo>
                    <a:pt x="696" y="800"/>
                  </a:lnTo>
                  <a:lnTo>
                    <a:pt x="705" y="809"/>
                  </a:lnTo>
                  <a:lnTo>
                    <a:pt x="718" y="816"/>
                  </a:lnTo>
                  <a:lnTo>
                    <a:pt x="735" y="821"/>
                  </a:lnTo>
                  <a:lnTo>
                    <a:pt x="752" y="824"/>
                  </a:lnTo>
                  <a:lnTo>
                    <a:pt x="769" y="826"/>
                  </a:lnTo>
                  <a:lnTo>
                    <a:pt x="787" y="830"/>
                  </a:lnTo>
                  <a:lnTo>
                    <a:pt x="801" y="835"/>
                  </a:lnTo>
                  <a:lnTo>
                    <a:pt x="811" y="843"/>
                  </a:lnTo>
                  <a:lnTo>
                    <a:pt x="817" y="854"/>
                  </a:lnTo>
                  <a:lnTo>
                    <a:pt x="821" y="868"/>
                  </a:lnTo>
                  <a:lnTo>
                    <a:pt x="822" y="887"/>
                  </a:lnTo>
                  <a:lnTo>
                    <a:pt x="821" y="896"/>
                  </a:lnTo>
                  <a:lnTo>
                    <a:pt x="820" y="905"/>
                  </a:lnTo>
                  <a:lnTo>
                    <a:pt x="770" y="1195"/>
                  </a:lnTo>
                  <a:lnTo>
                    <a:pt x="756" y="1278"/>
                  </a:lnTo>
                  <a:lnTo>
                    <a:pt x="744" y="1361"/>
                  </a:lnTo>
                  <a:lnTo>
                    <a:pt x="744" y="1389"/>
                  </a:lnTo>
                  <a:lnTo>
                    <a:pt x="749" y="1415"/>
                  </a:lnTo>
                  <a:lnTo>
                    <a:pt x="759" y="1440"/>
                  </a:lnTo>
                  <a:lnTo>
                    <a:pt x="773" y="1463"/>
                  </a:lnTo>
                  <a:lnTo>
                    <a:pt x="790" y="1483"/>
                  </a:lnTo>
                  <a:lnTo>
                    <a:pt x="810" y="1500"/>
                  </a:lnTo>
                  <a:lnTo>
                    <a:pt x="831" y="1514"/>
                  </a:lnTo>
                  <a:lnTo>
                    <a:pt x="852" y="1523"/>
                  </a:lnTo>
                  <a:lnTo>
                    <a:pt x="873" y="1530"/>
                  </a:lnTo>
                  <a:lnTo>
                    <a:pt x="911" y="1534"/>
                  </a:lnTo>
                  <a:lnTo>
                    <a:pt x="949" y="1536"/>
                  </a:lnTo>
                  <a:lnTo>
                    <a:pt x="987" y="1536"/>
                  </a:lnTo>
                  <a:lnTo>
                    <a:pt x="1026" y="1533"/>
                  </a:lnTo>
                  <a:lnTo>
                    <a:pt x="1063" y="1525"/>
                  </a:lnTo>
                  <a:lnTo>
                    <a:pt x="1097" y="1511"/>
                  </a:lnTo>
                  <a:lnTo>
                    <a:pt x="1131" y="1493"/>
                  </a:lnTo>
                  <a:lnTo>
                    <a:pt x="1162" y="1471"/>
                  </a:lnTo>
                  <a:lnTo>
                    <a:pt x="1192" y="1444"/>
                  </a:lnTo>
                  <a:lnTo>
                    <a:pt x="1200" y="1433"/>
                  </a:lnTo>
                  <a:lnTo>
                    <a:pt x="1208" y="1420"/>
                  </a:lnTo>
                  <a:lnTo>
                    <a:pt x="1212" y="1407"/>
                  </a:lnTo>
                  <a:lnTo>
                    <a:pt x="1213" y="1394"/>
                  </a:lnTo>
                  <a:lnTo>
                    <a:pt x="1209" y="1384"/>
                  </a:lnTo>
                  <a:lnTo>
                    <a:pt x="1201" y="1377"/>
                  </a:lnTo>
                  <a:lnTo>
                    <a:pt x="1190" y="1375"/>
                  </a:lnTo>
                  <a:lnTo>
                    <a:pt x="1177" y="1377"/>
                  </a:lnTo>
                  <a:lnTo>
                    <a:pt x="1163" y="1384"/>
                  </a:lnTo>
                  <a:lnTo>
                    <a:pt x="1148" y="1392"/>
                  </a:lnTo>
                  <a:lnTo>
                    <a:pt x="1134" y="1400"/>
                  </a:lnTo>
                  <a:lnTo>
                    <a:pt x="1105" y="1409"/>
                  </a:lnTo>
                  <a:lnTo>
                    <a:pt x="1076" y="1415"/>
                  </a:lnTo>
                  <a:lnTo>
                    <a:pt x="1062" y="1415"/>
                  </a:lnTo>
                  <a:lnTo>
                    <a:pt x="1051" y="1411"/>
                  </a:lnTo>
                  <a:lnTo>
                    <a:pt x="1041" y="1405"/>
                  </a:lnTo>
                  <a:lnTo>
                    <a:pt x="1033" y="1394"/>
                  </a:lnTo>
                  <a:lnTo>
                    <a:pt x="1029" y="1382"/>
                  </a:lnTo>
                  <a:lnTo>
                    <a:pt x="1025" y="1365"/>
                  </a:lnTo>
                  <a:lnTo>
                    <a:pt x="1023" y="1346"/>
                  </a:lnTo>
                  <a:lnTo>
                    <a:pt x="1024" y="1328"/>
                  </a:lnTo>
                  <a:lnTo>
                    <a:pt x="1032" y="1274"/>
                  </a:lnTo>
                  <a:lnTo>
                    <a:pt x="1043" y="1219"/>
                  </a:lnTo>
                  <a:lnTo>
                    <a:pt x="1074" y="1053"/>
                  </a:lnTo>
                  <a:lnTo>
                    <a:pt x="1104" y="887"/>
                  </a:lnTo>
                  <a:lnTo>
                    <a:pt x="1109" y="857"/>
                  </a:lnTo>
                  <a:lnTo>
                    <a:pt x="1112" y="827"/>
                  </a:lnTo>
                  <a:lnTo>
                    <a:pt x="1113" y="797"/>
                  </a:lnTo>
                  <a:lnTo>
                    <a:pt x="1111" y="780"/>
                  </a:lnTo>
                  <a:lnTo>
                    <a:pt x="1106" y="767"/>
                  </a:lnTo>
                  <a:lnTo>
                    <a:pt x="1097" y="757"/>
                  </a:lnTo>
                  <a:lnTo>
                    <a:pt x="1086" y="749"/>
                  </a:lnTo>
                  <a:lnTo>
                    <a:pt x="1072" y="744"/>
                  </a:lnTo>
                  <a:lnTo>
                    <a:pt x="1055" y="743"/>
                  </a:lnTo>
                  <a:lnTo>
                    <a:pt x="760" y="743"/>
                  </a:lnTo>
                  <a:close/>
                  <a:moveTo>
                    <a:pt x="992" y="362"/>
                  </a:moveTo>
                  <a:lnTo>
                    <a:pt x="960" y="365"/>
                  </a:lnTo>
                  <a:lnTo>
                    <a:pt x="932" y="375"/>
                  </a:lnTo>
                  <a:lnTo>
                    <a:pt x="905" y="388"/>
                  </a:lnTo>
                  <a:lnTo>
                    <a:pt x="882" y="407"/>
                  </a:lnTo>
                  <a:lnTo>
                    <a:pt x="863" y="430"/>
                  </a:lnTo>
                  <a:lnTo>
                    <a:pt x="848" y="456"/>
                  </a:lnTo>
                  <a:lnTo>
                    <a:pt x="839" y="485"/>
                  </a:lnTo>
                  <a:lnTo>
                    <a:pt x="836" y="517"/>
                  </a:lnTo>
                  <a:lnTo>
                    <a:pt x="839" y="549"/>
                  </a:lnTo>
                  <a:lnTo>
                    <a:pt x="848" y="578"/>
                  </a:lnTo>
                  <a:lnTo>
                    <a:pt x="862" y="605"/>
                  </a:lnTo>
                  <a:lnTo>
                    <a:pt x="881" y="628"/>
                  </a:lnTo>
                  <a:lnTo>
                    <a:pt x="904" y="647"/>
                  </a:lnTo>
                  <a:lnTo>
                    <a:pt x="930" y="662"/>
                  </a:lnTo>
                  <a:lnTo>
                    <a:pt x="960" y="671"/>
                  </a:lnTo>
                  <a:lnTo>
                    <a:pt x="991" y="674"/>
                  </a:lnTo>
                  <a:lnTo>
                    <a:pt x="1022" y="671"/>
                  </a:lnTo>
                  <a:lnTo>
                    <a:pt x="1051" y="663"/>
                  </a:lnTo>
                  <a:lnTo>
                    <a:pt x="1077" y="648"/>
                  </a:lnTo>
                  <a:lnTo>
                    <a:pt x="1100" y="630"/>
                  </a:lnTo>
                  <a:lnTo>
                    <a:pt x="1118" y="606"/>
                  </a:lnTo>
                  <a:lnTo>
                    <a:pt x="1133" y="580"/>
                  </a:lnTo>
                  <a:lnTo>
                    <a:pt x="1142" y="550"/>
                  </a:lnTo>
                  <a:lnTo>
                    <a:pt x="1145" y="519"/>
                  </a:lnTo>
                  <a:lnTo>
                    <a:pt x="1142" y="487"/>
                  </a:lnTo>
                  <a:lnTo>
                    <a:pt x="1134" y="458"/>
                  </a:lnTo>
                  <a:lnTo>
                    <a:pt x="1119" y="431"/>
                  </a:lnTo>
                  <a:lnTo>
                    <a:pt x="1101" y="409"/>
                  </a:lnTo>
                  <a:lnTo>
                    <a:pt x="1078" y="389"/>
                  </a:lnTo>
                  <a:lnTo>
                    <a:pt x="1052" y="375"/>
                  </a:lnTo>
                  <a:lnTo>
                    <a:pt x="1023" y="365"/>
                  </a:lnTo>
                  <a:lnTo>
                    <a:pt x="992" y="362"/>
                  </a:lnTo>
                  <a:close/>
                  <a:moveTo>
                    <a:pt x="918" y="0"/>
                  </a:moveTo>
                  <a:lnTo>
                    <a:pt x="987" y="0"/>
                  </a:lnTo>
                  <a:lnTo>
                    <a:pt x="1056" y="5"/>
                  </a:lnTo>
                  <a:lnTo>
                    <a:pt x="1125" y="15"/>
                  </a:lnTo>
                  <a:lnTo>
                    <a:pt x="1194" y="30"/>
                  </a:lnTo>
                  <a:lnTo>
                    <a:pt x="1261" y="51"/>
                  </a:lnTo>
                  <a:lnTo>
                    <a:pt x="1326" y="75"/>
                  </a:lnTo>
                  <a:lnTo>
                    <a:pt x="1391" y="105"/>
                  </a:lnTo>
                  <a:lnTo>
                    <a:pt x="1453" y="141"/>
                  </a:lnTo>
                  <a:lnTo>
                    <a:pt x="1513" y="182"/>
                  </a:lnTo>
                  <a:lnTo>
                    <a:pt x="1570" y="227"/>
                  </a:lnTo>
                  <a:lnTo>
                    <a:pt x="1625" y="278"/>
                  </a:lnTo>
                  <a:lnTo>
                    <a:pt x="1676" y="331"/>
                  </a:lnTo>
                  <a:lnTo>
                    <a:pt x="1721" y="389"/>
                  </a:lnTo>
                  <a:lnTo>
                    <a:pt x="1761" y="449"/>
                  </a:lnTo>
                  <a:lnTo>
                    <a:pt x="1798" y="511"/>
                  </a:lnTo>
                  <a:lnTo>
                    <a:pt x="1828" y="575"/>
                  </a:lnTo>
                  <a:lnTo>
                    <a:pt x="1852" y="641"/>
                  </a:lnTo>
                  <a:lnTo>
                    <a:pt x="1873" y="708"/>
                  </a:lnTo>
                  <a:lnTo>
                    <a:pt x="1889" y="776"/>
                  </a:lnTo>
                  <a:lnTo>
                    <a:pt x="1898" y="844"/>
                  </a:lnTo>
                  <a:lnTo>
                    <a:pt x="1903" y="913"/>
                  </a:lnTo>
                  <a:lnTo>
                    <a:pt x="1903" y="984"/>
                  </a:lnTo>
                  <a:lnTo>
                    <a:pt x="1898" y="1053"/>
                  </a:lnTo>
                  <a:lnTo>
                    <a:pt x="1889" y="1122"/>
                  </a:lnTo>
                  <a:lnTo>
                    <a:pt x="1873" y="1189"/>
                  </a:lnTo>
                  <a:lnTo>
                    <a:pt x="1852" y="1256"/>
                  </a:lnTo>
                  <a:lnTo>
                    <a:pt x="1828" y="1322"/>
                  </a:lnTo>
                  <a:lnTo>
                    <a:pt x="1798" y="1386"/>
                  </a:lnTo>
                  <a:lnTo>
                    <a:pt x="1761" y="1448"/>
                  </a:lnTo>
                  <a:lnTo>
                    <a:pt x="1721" y="1508"/>
                  </a:lnTo>
                  <a:lnTo>
                    <a:pt x="1676" y="1566"/>
                  </a:lnTo>
                  <a:lnTo>
                    <a:pt x="1625" y="1620"/>
                  </a:lnTo>
                  <a:lnTo>
                    <a:pt x="1571" y="1670"/>
                  </a:lnTo>
                  <a:lnTo>
                    <a:pt x="1515" y="1714"/>
                  </a:lnTo>
                  <a:lnTo>
                    <a:pt x="1456" y="1755"/>
                  </a:lnTo>
                  <a:lnTo>
                    <a:pt x="1395" y="1790"/>
                  </a:lnTo>
                  <a:lnTo>
                    <a:pt x="1332" y="1820"/>
                  </a:lnTo>
                  <a:lnTo>
                    <a:pt x="1267" y="1844"/>
                  </a:lnTo>
                  <a:lnTo>
                    <a:pt x="1202" y="1865"/>
                  </a:lnTo>
                  <a:lnTo>
                    <a:pt x="1135" y="1881"/>
                  </a:lnTo>
                  <a:lnTo>
                    <a:pt x="1066" y="1891"/>
                  </a:lnTo>
                  <a:lnTo>
                    <a:pt x="998" y="1897"/>
                  </a:lnTo>
                  <a:lnTo>
                    <a:pt x="930" y="1898"/>
                  </a:lnTo>
                  <a:lnTo>
                    <a:pt x="862" y="1894"/>
                  </a:lnTo>
                  <a:lnTo>
                    <a:pt x="795" y="1885"/>
                  </a:lnTo>
                  <a:lnTo>
                    <a:pt x="727" y="1871"/>
                  </a:lnTo>
                  <a:lnTo>
                    <a:pt x="661" y="1853"/>
                  </a:lnTo>
                  <a:lnTo>
                    <a:pt x="596" y="1829"/>
                  </a:lnTo>
                  <a:lnTo>
                    <a:pt x="532" y="1800"/>
                  </a:lnTo>
                  <a:lnTo>
                    <a:pt x="471" y="1767"/>
                  </a:lnTo>
                  <a:lnTo>
                    <a:pt x="469" y="1766"/>
                  </a:lnTo>
                  <a:lnTo>
                    <a:pt x="420" y="1799"/>
                  </a:lnTo>
                  <a:lnTo>
                    <a:pt x="372" y="1825"/>
                  </a:lnTo>
                  <a:lnTo>
                    <a:pt x="323" y="1847"/>
                  </a:lnTo>
                  <a:lnTo>
                    <a:pt x="275" y="1862"/>
                  </a:lnTo>
                  <a:lnTo>
                    <a:pt x="229" y="1872"/>
                  </a:lnTo>
                  <a:lnTo>
                    <a:pt x="184" y="1879"/>
                  </a:lnTo>
                  <a:lnTo>
                    <a:pt x="141" y="1882"/>
                  </a:lnTo>
                  <a:lnTo>
                    <a:pt x="101" y="1881"/>
                  </a:lnTo>
                  <a:lnTo>
                    <a:pt x="63" y="1876"/>
                  </a:lnTo>
                  <a:lnTo>
                    <a:pt x="52" y="1872"/>
                  </a:lnTo>
                  <a:lnTo>
                    <a:pt x="43" y="1865"/>
                  </a:lnTo>
                  <a:lnTo>
                    <a:pt x="37" y="1856"/>
                  </a:lnTo>
                  <a:lnTo>
                    <a:pt x="33" y="1845"/>
                  </a:lnTo>
                  <a:lnTo>
                    <a:pt x="33" y="1834"/>
                  </a:lnTo>
                  <a:lnTo>
                    <a:pt x="37" y="1824"/>
                  </a:lnTo>
                  <a:lnTo>
                    <a:pt x="43" y="1814"/>
                  </a:lnTo>
                  <a:lnTo>
                    <a:pt x="53" y="1806"/>
                  </a:lnTo>
                  <a:lnTo>
                    <a:pt x="88" y="1787"/>
                  </a:lnTo>
                  <a:lnTo>
                    <a:pt x="120" y="1763"/>
                  </a:lnTo>
                  <a:lnTo>
                    <a:pt x="149" y="1736"/>
                  </a:lnTo>
                  <a:lnTo>
                    <a:pt x="174" y="1707"/>
                  </a:lnTo>
                  <a:lnTo>
                    <a:pt x="197" y="1677"/>
                  </a:lnTo>
                  <a:lnTo>
                    <a:pt x="216" y="1646"/>
                  </a:lnTo>
                  <a:lnTo>
                    <a:pt x="234" y="1615"/>
                  </a:lnTo>
                  <a:lnTo>
                    <a:pt x="249" y="1585"/>
                  </a:lnTo>
                  <a:lnTo>
                    <a:pt x="239" y="1578"/>
                  </a:lnTo>
                  <a:lnTo>
                    <a:pt x="194" y="1523"/>
                  </a:lnTo>
                  <a:lnTo>
                    <a:pt x="154" y="1467"/>
                  </a:lnTo>
                  <a:lnTo>
                    <a:pt x="118" y="1407"/>
                  </a:lnTo>
                  <a:lnTo>
                    <a:pt x="87" y="1346"/>
                  </a:lnTo>
                  <a:lnTo>
                    <a:pt x="61" y="1283"/>
                  </a:lnTo>
                  <a:lnTo>
                    <a:pt x="40" y="1219"/>
                  </a:lnTo>
                  <a:lnTo>
                    <a:pt x="23" y="1154"/>
                  </a:lnTo>
                  <a:lnTo>
                    <a:pt x="11" y="1088"/>
                  </a:lnTo>
                  <a:lnTo>
                    <a:pt x="3" y="1022"/>
                  </a:lnTo>
                  <a:lnTo>
                    <a:pt x="0" y="955"/>
                  </a:lnTo>
                  <a:lnTo>
                    <a:pt x="2" y="889"/>
                  </a:lnTo>
                  <a:lnTo>
                    <a:pt x="10" y="822"/>
                  </a:lnTo>
                  <a:lnTo>
                    <a:pt x="20" y="756"/>
                  </a:lnTo>
                  <a:lnTo>
                    <a:pt x="37" y="691"/>
                  </a:lnTo>
                  <a:lnTo>
                    <a:pt x="57" y="627"/>
                  </a:lnTo>
                  <a:lnTo>
                    <a:pt x="82" y="564"/>
                  </a:lnTo>
                  <a:lnTo>
                    <a:pt x="112" y="502"/>
                  </a:lnTo>
                  <a:lnTo>
                    <a:pt x="147" y="443"/>
                  </a:lnTo>
                  <a:lnTo>
                    <a:pt x="186" y="385"/>
                  </a:lnTo>
                  <a:lnTo>
                    <a:pt x="231" y="330"/>
                  </a:lnTo>
                  <a:lnTo>
                    <a:pt x="280" y="278"/>
                  </a:lnTo>
                  <a:lnTo>
                    <a:pt x="334" y="227"/>
                  </a:lnTo>
                  <a:lnTo>
                    <a:pt x="391" y="182"/>
                  </a:lnTo>
                  <a:lnTo>
                    <a:pt x="451" y="141"/>
                  </a:lnTo>
                  <a:lnTo>
                    <a:pt x="514" y="105"/>
                  </a:lnTo>
                  <a:lnTo>
                    <a:pt x="578" y="75"/>
                  </a:lnTo>
                  <a:lnTo>
                    <a:pt x="644" y="51"/>
                  </a:lnTo>
                  <a:lnTo>
                    <a:pt x="711" y="30"/>
                  </a:lnTo>
                  <a:lnTo>
                    <a:pt x="779" y="15"/>
                  </a:lnTo>
                  <a:lnTo>
                    <a:pt x="848" y="5"/>
                  </a:lnTo>
                  <a:lnTo>
                    <a:pt x="9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760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394921" y="86581"/>
            <a:ext cx="12318023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lvl="0" defTabSz="1219170">
              <a:lnSpc>
                <a:spcPct val="80000"/>
              </a:lnSpc>
              <a:spcBef>
                <a:spcPts val="2100"/>
              </a:spcBef>
              <a:buClr>
                <a:srgbClr val="000000"/>
              </a:buClr>
              <a:defRPr/>
            </a:pPr>
            <a:r>
              <a:rPr lang="ru-RU" sz="3000" kern="0" dirty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 Региональный государственный контроль (надзор)</a:t>
            </a:r>
          </a:p>
        </p:txBody>
      </p:sp>
      <p:sp>
        <p:nvSpPr>
          <p:cNvPr id="739" name="CustomShape 2"/>
          <p:cNvSpPr/>
          <p:nvPr/>
        </p:nvSpPr>
        <p:spPr>
          <a:xfrm>
            <a:off x="394920" y="1063801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sp>
        <p:nvSpPr>
          <p:cNvPr id="34" name="Скругленный прямоугольник 33"/>
          <p:cNvSpPr/>
          <p:nvPr/>
        </p:nvSpPr>
        <p:spPr>
          <a:xfrm>
            <a:off x="1287768" y="1367580"/>
            <a:ext cx="3872280" cy="1266963"/>
          </a:xfrm>
          <a:prstGeom prst="roundRect">
            <a:avLst/>
          </a:prstGeom>
          <a:solidFill>
            <a:srgbClr val="00B3AF"/>
          </a:solidFill>
          <a:ln>
            <a:solidFill>
              <a:srgbClr val="00B3AF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000" dirty="0">
                <a:solidFill>
                  <a:schemeClr val="bg1"/>
                </a:solidFill>
                <a:ea typeface="Calibri"/>
                <a:cs typeface="Calibri"/>
              </a:rPr>
              <a:t>ОТРАСЛЕВОЕ РЕГУЛИРОВАНИЕ</a:t>
            </a: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H="1">
            <a:off x="1386749" y="2460711"/>
            <a:ext cx="9863" cy="3031124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1849648" y="3237687"/>
            <a:ext cx="3352979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560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1418169" y="3560109"/>
            <a:ext cx="388900" cy="8757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046278" y="3406221"/>
            <a:ext cx="235526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1600" dirty="0"/>
              <a:t>Закон о виде контроля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1809430" y="4180806"/>
            <a:ext cx="3369668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560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7069" y="4353027"/>
            <a:ext cx="326928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Положение о виде контроля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790536" y="5123925"/>
            <a:ext cx="3369668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396221" y="4535992"/>
            <a:ext cx="388900" cy="8757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endCxn id="60" idx="1"/>
          </p:cNvCxnSpPr>
          <p:nvPr/>
        </p:nvCxnSpPr>
        <p:spPr>
          <a:xfrm flipV="1">
            <a:off x="1396221" y="5481800"/>
            <a:ext cx="394315" cy="1278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6856958" y="1367580"/>
            <a:ext cx="3872280" cy="1266963"/>
          </a:xfrm>
          <a:prstGeom prst="roundRect">
            <a:avLst/>
          </a:prstGeom>
          <a:solidFill>
            <a:srgbClr val="00B3AF"/>
          </a:solidFill>
          <a:ln>
            <a:solidFill>
              <a:srgbClr val="00B3AF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ru-RU" sz="2000" dirty="0">
                <a:solidFill>
                  <a:schemeClr val="bg1"/>
                </a:solidFill>
                <a:ea typeface="Calibri"/>
                <a:cs typeface="Calibri"/>
              </a:rPr>
              <a:t>Информационные системы КНД</a:t>
            </a: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flipH="1">
            <a:off x="6955939" y="2460711"/>
            <a:ext cx="9863" cy="3031124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Скругленный прямоугольник 64"/>
          <p:cNvSpPr/>
          <p:nvPr/>
        </p:nvSpPr>
        <p:spPr>
          <a:xfrm>
            <a:off x="7418838" y="3237687"/>
            <a:ext cx="3352979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560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6987359" y="3560109"/>
            <a:ext cx="388900" cy="8757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480726" y="3316204"/>
            <a:ext cx="3177749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600" dirty="0"/>
              <a:t>Единый реестр контрольных </a:t>
            </a:r>
            <a:br>
              <a:rPr lang="ru-RU" sz="1600" dirty="0"/>
            </a:br>
            <a:r>
              <a:rPr lang="ru-RU" sz="1600" dirty="0"/>
              <a:t>(надзорных) мероприятий </a:t>
            </a: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7378620" y="4180806"/>
            <a:ext cx="3369668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lang="ru-RU" sz="1560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460685" y="4390594"/>
            <a:ext cx="326928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/>
              <a:t>Единый реестр видов контроля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7359726" y="5123925"/>
            <a:ext cx="3369668" cy="71574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BEDE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6965411" y="4535992"/>
            <a:ext cx="388900" cy="8757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endCxn id="70" idx="1"/>
          </p:cNvCxnSpPr>
          <p:nvPr/>
        </p:nvCxnSpPr>
        <p:spPr>
          <a:xfrm flipV="1">
            <a:off x="6965411" y="5481800"/>
            <a:ext cx="394315" cy="1278"/>
          </a:xfrm>
          <a:prstGeom prst="line">
            <a:avLst/>
          </a:prstGeom>
          <a:ln w="15875">
            <a:solidFill>
              <a:srgbClr val="00B3AF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Shape 4026"/>
          <p:cNvSpPr txBox="1"/>
          <p:nvPr/>
        </p:nvSpPr>
        <p:spPr>
          <a:xfrm>
            <a:off x="7667876" y="6065522"/>
            <a:ext cx="4131273" cy="4989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ct val="25000"/>
              <a:buFont typeface="Open Sans"/>
              <a:buNone/>
            </a:pPr>
            <a:r>
              <a:rPr lang="ru-RU" sz="1600" b="0" i="0" u="none" strike="noStrike" cap="none" dirty="0">
                <a:ea typeface="Open Sans"/>
                <a:cs typeface="Open Sans"/>
                <a:sym typeface="Open Sans"/>
              </a:rPr>
              <a:t>Проведение контрольных мероприятий, </a:t>
            </a:r>
            <a:br>
              <a:rPr lang="ru-RU" sz="1600" b="0" i="0" u="none" strike="noStrike" cap="none" dirty="0">
                <a:ea typeface="Open Sans"/>
                <a:cs typeface="Open Sans"/>
                <a:sym typeface="Open Sans"/>
              </a:rPr>
            </a:br>
            <a:r>
              <a:rPr lang="ru-RU" sz="1600" b="0" i="0" u="none" strike="noStrike" cap="none" dirty="0">
                <a:ea typeface="Open Sans"/>
                <a:cs typeface="Open Sans"/>
                <a:sym typeface="Open Sans"/>
              </a:rPr>
              <a:t>не внесенных в ЕРКНМ, не допускается.</a:t>
            </a:r>
            <a:endParaRPr lang="en-US" sz="1600" b="0" i="0" u="none" strike="noStrike" cap="none" dirty="0">
              <a:ea typeface="Open Sans"/>
              <a:cs typeface="Open Sans"/>
              <a:sym typeface="Open Sans"/>
            </a:endParaRPr>
          </a:p>
        </p:txBody>
      </p:sp>
      <p:sp>
        <p:nvSpPr>
          <p:cNvPr id="74" name="Знак запрета 73"/>
          <p:cNvSpPr/>
          <p:nvPr/>
        </p:nvSpPr>
        <p:spPr>
          <a:xfrm>
            <a:off x="7032390" y="6026636"/>
            <a:ext cx="635486" cy="626225"/>
          </a:xfrm>
          <a:prstGeom prst="noSmoking">
            <a:avLst>
              <a:gd name="adj" fmla="val 11458"/>
            </a:avLst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450244" y="5199447"/>
            <a:ext cx="326928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/>
              <a:t>Ведомственные информационные системы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899590" y="5299834"/>
            <a:ext cx="300749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Ведомственные акты РОИВ</a:t>
            </a:r>
          </a:p>
        </p:txBody>
      </p:sp>
    </p:spTree>
    <p:extLst>
      <p:ext uri="{BB962C8B-B14F-4D97-AF65-F5344CB8AC3E}">
        <p14:creationId xmlns:p14="http://schemas.microsoft.com/office/powerpoint/2010/main" val="21788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Shape 1"/>
          <p:cNvSpPr txBox="1"/>
          <p:nvPr/>
        </p:nvSpPr>
        <p:spPr>
          <a:xfrm>
            <a:off x="394921" y="86581"/>
            <a:ext cx="12318023" cy="1200060"/>
          </a:xfrm>
          <a:prstGeom prst="rect">
            <a:avLst/>
          </a:prstGeom>
          <a:noFill/>
          <a:ln w="12600">
            <a:noFill/>
          </a:ln>
        </p:spPr>
        <p:txBody>
          <a:bodyPr lIns="25380" tIns="25380" rIns="25380" bIns="25380" anchor="ctr">
            <a:normAutofit/>
          </a:bodyPr>
          <a:lstStyle/>
          <a:p>
            <a:pPr lvl="0" defTabSz="1219170">
              <a:lnSpc>
                <a:spcPct val="80000"/>
              </a:lnSpc>
              <a:spcBef>
                <a:spcPts val="2100"/>
              </a:spcBef>
              <a:buClr>
                <a:srgbClr val="000000"/>
              </a:buClr>
              <a:defRPr/>
            </a:pPr>
            <a:r>
              <a:rPr lang="ru-RU" sz="3000" kern="0" dirty="0">
                <a:solidFill>
                  <a:srgbClr val="000000"/>
                </a:solidFill>
                <a:latin typeface="Stem Medium"/>
                <a:ea typeface="Stem Medium"/>
                <a:cs typeface="Arial"/>
                <a:sym typeface="Arial"/>
              </a:rPr>
              <a:t>Реализация ключевых проектов в контексте Закона о контроле</a:t>
            </a:r>
            <a:endParaRPr kumimoji="0" lang="ru-RU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tem Medium"/>
              <a:ea typeface="Stem Medium"/>
              <a:cs typeface="Arial"/>
              <a:sym typeface="Arial"/>
            </a:endParaRPr>
          </a:p>
        </p:txBody>
      </p:sp>
      <p:sp>
        <p:nvSpPr>
          <p:cNvPr id="739" name="CustomShape 2"/>
          <p:cNvSpPr/>
          <p:nvPr/>
        </p:nvSpPr>
        <p:spPr>
          <a:xfrm>
            <a:off x="394920" y="1063801"/>
            <a:ext cx="551880" cy="68580"/>
          </a:xfrm>
          <a:prstGeom prst="rect">
            <a:avLst/>
          </a:prstGeom>
          <a:gradFill rotWithShape="0">
            <a:gsLst>
              <a:gs pos="0">
                <a:srgbClr val="00A0C3"/>
              </a:gs>
              <a:gs pos="100000">
                <a:srgbClr val="00B3A9"/>
              </a:gs>
            </a:gsLst>
            <a:lin ang="0"/>
          </a:gradFill>
          <a:ln w="12600">
            <a:solidFill>
              <a:srgbClr val="00B3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51" name="Изображение" descr="Изображение"/>
          <p:cNvPicPr/>
          <p:nvPr/>
        </p:nvPicPr>
        <p:blipFill>
          <a:blip r:embed="rId2"/>
          <a:stretch/>
        </p:blipFill>
        <p:spPr>
          <a:xfrm>
            <a:off x="10781821" y="86580"/>
            <a:ext cx="1180980" cy="285480"/>
          </a:xfrm>
          <a:prstGeom prst="rect">
            <a:avLst/>
          </a:prstGeom>
          <a:ln w="12600">
            <a:noFill/>
          </a:ln>
        </p:spPr>
      </p:pic>
      <p:sp>
        <p:nvSpPr>
          <p:cNvPr id="29" name="Shape 951"/>
          <p:cNvSpPr/>
          <p:nvPr/>
        </p:nvSpPr>
        <p:spPr>
          <a:xfrm rot="-5400000">
            <a:off x="-651150" y="3983028"/>
            <a:ext cx="2525306" cy="51719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Shape 952"/>
          <p:cNvSpPr/>
          <p:nvPr/>
        </p:nvSpPr>
        <p:spPr>
          <a:xfrm rot="-5400000">
            <a:off x="579795" y="5092760"/>
            <a:ext cx="266329" cy="266329"/>
          </a:xfrm>
          <a:prstGeom prst="blockArc">
            <a:avLst>
              <a:gd name="adj1" fmla="val 10701552"/>
              <a:gd name="adj2" fmla="val 16135570"/>
              <a:gd name="adj3" fmla="val 18467"/>
            </a:avLst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Shape 953"/>
          <p:cNvSpPr/>
          <p:nvPr/>
        </p:nvSpPr>
        <p:spPr>
          <a:xfrm rot="10800000">
            <a:off x="590845" y="4123879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954"/>
          <p:cNvSpPr/>
          <p:nvPr/>
        </p:nvSpPr>
        <p:spPr>
          <a:xfrm rot="10800000">
            <a:off x="590845" y="3534384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Shape 955"/>
          <p:cNvSpPr/>
          <p:nvPr/>
        </p:nvSpPr>
        <p:spPr>
          <a:xfrm>
            <a:off x="366435" y="2687289"/>
            <a:ext cx="2707920" cy="559991"/>
          </a:xfrm>
          <a:prstGeom prst="roundRect">
            <a:avLst>
              <a:gd name="adj" fmla="val 50000"/>
            </a:avLst>
          </a:prstGeom>
          <a:solidFill>
            <a:srgbClr val="00B3AF"/>
          </a:solidFill>
          <a:ln>
            <a:solidFill>
              <a:srgbClr val="00B3AF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Shape 956"/>
          <p:cNvSpPr/>
          <p:nvPr/>
        </p:nvSpPr>
        <p:spPr>
          <a:xfrm>
            <a:off x="461296" y="2720765"/>
            <a:ext cx="2323178" cy="29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pen Sans"/>
              <a:buNone/>
            </a:pPr>
            <a:r>
              <a:rPr lang="ru-RU" sz="1400" dirty="0">
                <a:solidFill>
                  <a:schemeClr val="bg1"/>
                </a:solidFill>
                <a:ea typeface="Open Sans"/>
                <a:cs typeface="Open Sans"/>
                <a:sym typeface="Open Sans"/>
              </a:rPr>
              <a:t>Региональная рабочая группа по КНД</a:t>
            </a:r>
            <a:endParaRPr lang="en-US" sz="1400" b="0" i="0" u="none" strike="noStrike" cap="none" dirty="0">
              <a:solidFill>
                <a:schemeClr val="bg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44" name="Shape 977"/>
          <p:cNvSpPr/>
          <p:nvPr/>
        </p:nvSpPr>
        <p:spPr>
          <a:xfrm flipH="1">
            <a:off x="1146083" y="2503831"/>
            <a:ext cx="9382485" cy="45719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Shape 978"/>
          <p:cNvSpPr/>
          <p:nvPr/>
        </p:nvSpPr>
        <p:spPr>
          <a:xfrm rot="-5400000" flipH="1">
            <a:off x="1012919" y="2503831"/>
            <a:ext cx="266329" cy="266329"/>
          </a:xfrm>
          <a:prstGeom prst="blockArc">
            <a:avLst>
              <a:gd name="adj1" fmla="val 10701552"/>
              <a:gd name="adj2" fmla="val 16135570"/>
              <a:gd name="adj3" fmla="val 18467"/>
            </a:avLst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Shape 979"/>
          <p:cNvSpPr/>
          <p:nvPr/>
        </p:nvSpPr>
        <p:spPr>
          <a:xfrm flipH="1">
            <a:off x="10372613" y="2503831"/>
            <a:ext cx="266329" cy="266329"/>
          </a:xfrm>
          <a:prstGeom prst="blockArc">
            <a:avLst>
              <a:gd name="adj1" fmla="val 10701552"/>
              <a:gd name="adj2" fmla="val 16135570"/>
              <a:gd name="adj3" fmla="val 18467"/>
            </a:avLst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981"/>
          <p:cNvSpPr/>
          <p:nvPr/>
        </p:nvSpPr>
        <p:spPr>
          <a:xfrm rot="5400000" flipH="1">
            <a:off x="5645532" y="2551007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Shape 982"/>
          <p:cNvSpPr/>
          <p:nvPr/>
        </p:nvSpPr>
        <p:spPr>
          <a:xfrm>
            <a:off x="712961" y="3420473"/>
            <a:ext cx="2701937" cy="3379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субъекта РФ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58" name="Shape 982"/>
          <p:cNvSpPr/>
          <p:nvPr/>
        </p:nvSpPr>
        <p:spPr>
          <a:xfrm>
            <a:off x="727333" y="3953297"/>
            <a:ext cx="2684929" cy="40227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муниципальных образований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76" name="Shape 982"/>
          <p:cNvSpPr/>
          <p:nvPr/>
        </p:nvSpPr>
        <p:spPr>
          <a:xfrm>
            <a:off x="712960" y="4550491"/>
            <a:ext cx="2701938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Министерство, ответственное за цифровизацию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115" name="Shape 957"/>
          <p:cNvSpPr/>
          <p:nvPr/>
        </p:nvSpPr>
        <p:spPr>
          <a:xfrm>
            <a:off x="545748" y="1273976"/>
            <a:ext cx="10583154" cy="427600"/>
          </a:xfrm>
          <a:prstGeom prst="roundRect">
            <a:avLst>
              <a:gd name="adj" fmla="val 50000"/>
            </a:avLst>
          </a:prstGeom>
          <a:solidFill>
            <a:srgbClr val="00B3AF"/>
          </a:solidFill>
          <a:ln>
            <a:solidFill>
              <a:srgbClr val="00B3AF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2000" dirty="0">
                <a:solidFill>
                  <a:schemeClr val="bg1"/>
                </a:solidFill>
                <a:ea typeface="Calibri"/>
                <a:cs typeface="Calibri"/>
                <a:sym typeface="Calibri"/>
              </a:rPr>
              <a:t>Федеральная рабочая группа по КНД</a:t>
            </a:r>
            <a:endParaRPr lang="ru-RU" sz="2000" b="0" i="0" u="none" strike="noStrike" cap="none" dirty="0">
              <a:solidFill>
                <a:schemeClr val="bg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34799" y="1672834"/>
            <a:ext cx="90941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/>
              <a:t>Заместитель высшего должностного лица (руководителя высшего исполнительного органа государственной власти) субъекта РФ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/>
              <a:t>Ответственный секретарь региональной рабочей группы по КНД </a:t>
            </a:r>
          </a:p>
        </p:txBody>
      </p:sp>
      <p:sp>
        <p:nvSpPr>
          <p:cNvPr id="119" name="Shape 982"/>
          <p:cNvSpPr/>
          <p:nvPr/>
        </p:nvSpPr>
        <p:spPr>
          <a:xfrm>
            <a:off x="727332" y="5137169"/>
            <a:ext cx="2684929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Органы прокуратуры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120" name="Shape 951"/>
          <p:cNvSpPr/>
          <p:nvPr/>
        </p:nvSpPr>
        <p:spPr>
          <a:xfrm rot="-5400000">
            <a:off x="3801984" y="3983027"/>
            <a:ext cx="2525306" cy="51719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952"/>
          <p:cNvSpPr/>
          <p:nvPr/>
        </p:nvSpPr>
        <p:spPr>
          <a:xfrm rot="-5400000">
            <a:off x="5032929" y="5092759"/>
            <a:ext cx="266329" cy="266329"/>
          </a:xfrm>
          <a:prstGeom prst="blockArc">
            <a:avLst>
              <a:gd name="adj1" fmla="val 10701552"/>
              <a:gd name="adj2" fmla="val 16135570"/>
              <a:gd name="adj3" fmla="val 18467"/>
            </a:avLst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Shape 953"/>
          <p:cNvSpPr/>
          <p:nvPr/>
        </p:nvSpPr>
        <p:spPr>
          <a:xfrm rot="10800000">
            <a:off x="5043979" y="4123878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954"/>
          <p:cNvSpPr/>
          <p:nvPr/>
        </p:nvSpPr>
        <p:spPr>
          <a:xfrm rot="10800000">
            <a:off x="5043979" y="3534383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955"/>
          <p:cNvSpPr/>
          <p:nvPr/>
        </p:nvSpPr>
        <p:spPr>
          <a:xfrm>
            <a:off x="4819569" y="2687288"/>
            <a:ext cx="2707920" cy="559991"/>
          </a:xfrm>
          <a:prstGeom prst="roundRect">
            <a:avLst>
              <a:gd name="adj" fmla="val 50000"/>
            </a:avLst>
          </a:prstGeom>
          <a:solidFill>
            <a:srgbClr val="00B3AF"/>
          </a:solidFill>
          <a:ln>
            <a:solidFill>
              <a:srgbClr val="00B3AF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956"/>
          <p:cNvSpPr/>
          <p:nvPr/>
        </p:nvSpPr>
        <p:spPr>
          <a:xfrm>
            <a:off x="4914430" y="2720764"/>
            <a:ext cx="2323178" cy="29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pen Sans"/>
              <a:buNone/>
            </a:pPr>
            <a:r>
              <a:rPr lang="ru-RU" sz="1400" dirty="0">
                <a:solidFill>
                  <a:schemeClr val="bg1"/>
                </a:solidFill>
                <a:ea typeface="Open Sans"/>
                <a:cs typeface="Open Sans"/>
                <a:sym typeface="Open Sans"/>
              </a:rPr>
              <a:t>Региональная рабочая группа по КНД</a:t>
            </a:r>
            <a:endParaRPr lang="en-US" sz="1400" b="0" i="0" u="none" strike="noStrike" cap="none" dirty="0">
              <a:solidFill>
                <a:schemeClr val="bg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127" name="Shape 982"/>
          <p:cNvSpPr/>
          <p:nvPr/>
        </p:nvSpPr>
        <p:spPr>
          <a:xfrm>
            <a:off x="5180467" y="3953296"/>
            <a:ext cx="2715074" cy="40227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муниципальных образований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128" name="Shape 982"/>
          <p:cNvSpPr/>
          <p:nvPr/>
        </p:nvSpPr>
        <p:spPr>
          <a:xfrm>
            <a:off x="5166093" y="4550490"/>
            <a:ext cx="2729447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</a:pPr>
            <a:r>
              <a:rPr lang="ru-RU" sz="1300" dirty="0">
                <a:ea typeface="Calibri"/>
                <a:cs typeface="Calibri"/>
                <a:sym typeface="Calibri"/>
              </a:rPr>
              <a:t>Министерство, ответственное за цифровизацию</a:t>
            </a:r>
          </a:p>
        </p:txBody>
      </p:sp>
      <p:sp>
        <p:nvSpPr>
          <p:cNvPr id="129" name="Shape 982"/>
          <p:cNvSpPr/>
          <p:nvPr/>
        </p:nvSpPr>
        <p:spPr>
          <a:xfrm>
            <a:off x="5180467" y="5137168"/>
            <a:ext cx="2729446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Органы прокуратуры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130" name="Shape 951"/>
          <p:cNvSpPr/>
          <p:nvPr/>
        </p:nvSpPr>
        <p:spPr>
          <a:xfrm rot="-5400000">
            <a:off x="8022196" y="3971656"/>
            <a:ext cx="2525306" cy="51719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952"/>
          <p:cNvSpPr/>
          <p:nvPr/>
        </p:nvSpPr>
        <p:spPr>
          <a:xfrm rot="-5400000">
            <a:off x="9253141" y="5081388"/>
            <a:ext cx="266329" cy="266329"/>
          </a:xfrm>
          <a:prstGeom prst="blockArc">
            <a:avLst>
              <a:gd name="adj1" fmla="val 10701552"/>
              <a:gd name="adj2" fmla="val 16135570"/>
              <a:gd name="adj3" fmla="val 18467"/>
            </a:avLst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Shape 953"/>
          <p:cNvSpPr/>
          <p:nvPr/>
        </p:nvSpPr>
        <p:spPr>
          <a:xfrm rot="10800000">
            <a:off x="9264191" y="4112507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Shape 954"/>
          <p:cNvSpPr/>
          <p:nvPr/>
        </p:nvSpPr>
        <p:spPr>
          <a:xfrm rot="10800000">
            <a:off x="9264191" y="3523012"/>
            <a:ext cx="132486" cy="50797"/>
          </a:xfrm>
          <a:prstGeom prst="rect">
            <a:avLst/>
          </a:prstGeom>
          <a:solidFill>
            <a:srgbClr val="00BEDE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955"/>
          <p:cNvSpPr/>
          <p:nvPr/>
        </p:nvSpPr>
        <p:spPr>
          <a:xfrm>
            <a:off x="9039781" y="2675917"/>
            <a:ext cx="2707920" cy="559991"/>
          </a:xfrm>
          <a:prstGeom prst="roundRect">
            <a:avLst>
              <a:gd name="adj" fmla="val 50000"/>
            </a:avLst>
          </a:prstGeom>
          <a:solidFill>
            <a:srgbClr val="00B3AF"/>
          </a:solidFill>
          <a:ln>
            <a:solidFill>
              <a:srgbClr val="00B3AF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6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956"/>
          <p:cNvSpPr/>
          <p:nvPr/>
        </p:nvSpPr>
        <p:spPr>
          <a:xfrm>
            <a:off x="9134642" y="2709393"/>
            <a:ext cx="2323178" cy="29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Open Sans"/>
              <a:buNone/>
            </a:pPr>
            <a:r>
              <a:rPr lang="ru-RU" sz="1400" dirty="0">
                <a:solidFill>
                  <a:schemeClr val="bg1"/>
                </a:solidFill>
                <a:ea typeface="Open Sans"/>
                <a:cs typeface="Open Sans"/>
                <a:sym typeface="Open Sans"/>
              </a:rPr>
              <a:t>Региональная рабочая группа по КНД</a:t>
            </a:r>
            <a:endParaRPr lang="en-US" sz="1400" b="0" i="0" u="none" strike="noStrike" cap="none" dirty="0">
              <a:solidFill>
                <a:schemeClr val="bg1"/>
              </a:solidFill>
              <a:ea typeface="Open Sans"/>
              <a:cs typeface="Open Sans"/>
              <a:sym typeface="Open Sans"/>
            </a:endParaRPr>
          </a:p>
        </p:txBody>
      </p:sp>
      <p:sp>
        <p:nvSpPr>
          <p:cNvPr id="137" name="Shape 982"/>
          <p:cNvSpPr/>
          <p:nvPr/>
        </p:nvSpPr>
        <p:spPr>
          <a:xfrm>
            <a:off x="9400679" y="3941925"/>
            <a:ext cx="2710953" cy="40227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муниципальных образований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138" name="Shape 982"/>
          <p:cNvSpPr/>
          <p:nvPr/>
        </p:nvSpPr>
        <p:spPr>
          <a:xfrm>
            <a:off x="9386306" y="4539119"/>
            <a:ext cx="2725326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000000"/>
              </a:buClr>
            </a:pPr>
            <a:r>
              <a:rPr lang="ru-RU" sz="1300" dirty="0">
                <a:ea typeface="Calibri"/>
                <a:cs typeface="Calibri"/>
                <a:sym typeface="Calibri"/>
              </a:rPr>
              <a:t>Министерство, ответственное за цифровизацию</a:t>
            </a:r>
          </a:p>
        </p:txBody>
      </p:sp>
      <p:sp>
        <p:nvSpPr>
          <p:cNvPr id="139" name="Shape 982"/>
          <p:cNvSpPr/>
          <p:nvPr/>
        </p:nvSpPr>
        <p:spPr>
          <a:xfrm>
            <a:off x="9400678" y="5125797"/>
            <a:ext cx="2710953" cy="3917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Органы прокуратуры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9383" y="388228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…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8391660" y="395329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…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5748" y="5798794"/>
            <a:ext cx="11191580" cy="62214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7653" y="5828798"/>
            <a:ext cx="113848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Минэкономразвития России будет подготовлен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план-график с определением контрольных точек</a:t>
            </a:r>
            <a:r>
              <a:rPr lang="ru-RU" sz="1600" dirty="0"/>
              <a:t>, которые необходимо пройти в рамках реализации ключевых проектов в контексте Закона о контроле. </a:t>
            </a:r>
          </a:p>
        </p:txBody>
      </p:sp>
      <p:sp>
        <p:nvSpPr>
          <p:cNvPr id="49" name="Shape 982">
            <a:extLst>
              <a:ext uri="{FF2B5EF4-FFF2-40B4-BE49-F238E27FC236}">
                <a16:creationId xmlns:a16="http://schemas.microsoft.com/office/drawing/2014/main" id="{E2023675-4044-4951-BF50-93B22C342E71}"/>
              </a:ext>
            </a:extLst>
          </p:cNvPr>
          <p:cNvSpPr/>
          <p:nvPr/>
        </p:nvSpPr>
        <p:spPr>
          <a:xfrm>
            <a:off x="5193604" y="3416231"/>
            <a:ext cx="2701937" cy="3379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субъекта РФ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  <p:sp>
        <p:nvSpPr>
          <p:cNvPr id="50" name="Shape 982">
            <a:extLst>
              <a:ext uri="{FF2B5EF4-FFF2-40B4-BE49-F238E27FC236}">
                <a16:creationId xmlns:a16="http://schemas.microsoft.com/office/drawing/2014/main" id="{2B4CB9D4-D8C7-406D-9F22-75E86648A05C}"/>
              </a:ext>
            </a:extLst>
          </p:cNvPr>
          <p:cNvSpPr/>
          <p:nvPr/>
        </p:nvSpPr>
        <p:spPr>
          <a:xfrm>
            <a:off x="9409695" y="3382174"/>
            <a:ext cx="2701937" cy="3379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0BEDE"/>
            </a:solidFill>
          </a:ln>
        </p:spPr>
        <p:txBody>
          <a:bodyPr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-RU" sz="1300" b="0" i="0" u="none" strike="noStrike" cap="none" dirty="0">
                <a:ea typeface="Calibri"/>
                <a:cs typeface="Calibri"/>
                <a:sym typeface="Calibri"/>
              </a:rPr>
              <a:t>КНО субъекта РФ</a:t>
            </a:r>
            <a:endParaRPr sz="1300" b="0" i="0" u="none" strike="noStrike" cap="none" dirty="0"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205186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5844</TotalTime>
  <Words>474</Words>
  <Application>Microsoft Office PowerPoint</Application>
  <PresentationFormat>Широкоэкранный</PresentationFormat>
  <Paragraphs>83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7" baseType="lpstr">
      <vt:lpstr>宋体</vt:lpstr>
      <vt:lpstr>Arial</vt:lpstr>
      <vt:lpstr>Calibri</vt:lpstr>
      <vt:lpstr>Helvetica Neue</vt:lpstr>
      <vt:lpstr>Merriweather Sans</vt:lpstr>
      <vt:lpstr>Open Sans</vt:lpstr>
      <vt:lpstr>Stem Medium</vt:lpstr>
      <vt:lpstr>Times New Roman</vt:lpstr>
      <vt:lpstr>Trebuchet MS</vt:lpstr>
      <vt:lpstr>Wingdings</vt:lpstr>
      <vt:lpstr>2_Тема Office</vt:lpstr>
      <vt:lpstr>Simple Light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Ritum Anna</dc:creator>
  <cp:lastModifiedBy>Малых Екатерина Михайловна</cp:lastModifiedBy>
  <cp:revision>325</cp:revision>
  <cp:lastPrinted>2021-03-18T14:24:53Z</cp:lastPrinted>
  <dcterms:created xsi:type="dcterms:W3CDTF">2020-05-09T12:46:18Z</dcterms:created>
  <dcterms:modified xsi:type="dcterms:W3CDTF">2021-03-19T05:35:39Z</dcterms:modified>
</cp:coreProperties>
</file>